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8" r:id="rId1"/>
  </p:sldMasterIdLst>
  <p:sldIdLst>
    <p:sldId id="256" r:id="rId2"/>
    <p:sldId id="260" r:id="rId3"/>
    <p:sldId id="261" r:id="rId4"/>
    <p:sldId id="262" r:id="rId5"/>
    <p:sldId id="263"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Lst>
  <p:sldSz cx="10718800" cy="7569200"/>
  <p:notesSz cx="10718800" cy="7569200"/>
  <p:embeddedFontLst>
    <p:embeddedFont>
      <p:font typeface="Calibri" pitchFamily="34" charset="0"/>
      <p:regular r:id="rId21"/>
      <p:bold r:id="rId22"/>
      <p:italic r:id="rId23"/>
      <p:boldItalic r:id="rId24"/>
    </p:embeddedFont>
    <p:embeddedFont>
      <p:font typeface="Tahoma" pitchFamily="34" charset="0"/>
      <p:regular r:id="rId25"/>
      <p:bold r:id="rId26"/>
    </p:embeddedFont>
    <p:embeddedFont>
      <p:font typeface="Bookman Old Style" pitchFamily="18" charset="0"/>
      <p:regular r:id="rId27"/>
      <p:bold r:id="rId28"/>
      <p:italic r:id="rId29"/>
      <p:boldItalic r:id="rId30"/>
    </p:embeddedFont>
  </p:embeddedFontLst>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7"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1"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3"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7" algn="l" defTabSz="914354"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644" y="-52"/>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3910" y="2351362"/>
            <a:ext cx="9110980" cy="1622472"/>
          </a:xfrm>
        </p:spPr>
        <p:txBody>
          <a:bodyPr/>
          <a:lstStyle/>
          <a:p>
            <a:r>
              <a:rPr lang="en-US" smtClean="0"/>
              <a:t>Click to edit Master title style</a:t>
            </a:r>
            <a:endParaRPr lang="en-US"/>
          </a:p>
        </p:txBody>
      </p:sp>
      <p:sp>
        <p:nvSpPr>
          <p:cNvPr id="3" name="Subtitle 2"/>
          <p:cNvSpPr>
            <a:spLocks noGrp="1"/>
          </p:cNvSpPr>
          <p:nvPr>
            <p:ph type="subTitle" idx="1"/>
          </p:nvPr>
        </p:nvSpPr>
        <p:spPr>
          <a:xfrm>
            <a:off x="1607820" y="4289213"/>
            <a:ext cx="7503160" cy="1934351"/>
          </a:xfrm>
        </p:spPr>
        <p:txBody>
          <a:bodyPr/>
          <a:lstStyle>
            <a:lvl1pPr marL="0" indent="0" algn="ctr">
              <a:buNone/>
              <a:defRPr>
                <a:solidFill>
                  <a:schemeClr val="tx1">
                    <a:tint val="75000"/>
                  </a:schemeClr>
                </a:solidFill>
              </a:defRPr>
            </a:lvl1pPr>
            <a:lvl2pPr marL="522410" indent="0" algn="ctr">
              <a:buNone/>
              <a:defRPr>
                <a:solidFill>
                  <a:schemeClr val="tx1">
                    <a:tint val="75000"/>
                  </a:schemeClr>
                </a:solidFill>
              </a:defRPr>
            </a:lvl2pPr>
            <a:lvl3pPr marL="1044820" indent="0" algn="ctr">
              <a:buNone/>
              <a:defRPr>
                <a:solidFill>
                  <a:schemeClr val="tx1">
                    <a:tint val="75000"/>
                  </a:schemeClr>
                </a:solidFill>
              </a:defRPr>
            </a:lvl3pPr>
            <a:lvl4pPr marL="1567230" indent="0" algn="ctr">
              <a:buNone/>
              <a:defRPr>
                <a:solidFill>
                  <a:schemeClr val="tx1">
                    <a:tint val="75000"/>
                  </a:schemeClr>
                </a:solidFill>
              </a:defRPr>
            </a:lvl4pPr>
            <a:lvl5pPr marL="2089641" indent="0" algn="ctr">
              <a:buNone/>
              <a:defRPr>
                <a:solidFill>
                  <a:schemeClr val="tx1">
                    <a:tint val="75000"/>
                  </a:schemeClr>
                </a:solidFill>
              </a:defRPr>
            </a:lvl5pPr>
            <a:lvl6pPr marL="2612050" indent="0" algn="ctr">
              <a:buNone/>
              <a:defRPr>
                <a:solidFill>
                  <a:schemeClr val="tx1">
                    <a:tint val="75000"/>
                  </a:schemeClr>
                </a:solidFill>
              </a:defRPr>
            </a:lvl6pPr>
            <a:lvl7pPr marL="3134459" indent="0" algn="ctr">
              <a:buNone/>
              <a:defRPr>
                <a:solidFill>
                  <a:schemeClr val="tx1">
                    <a:tint val="75000"/>
                  </a:schemeClr>
                </a:solidFill>
              </a:defRPr>
            </a:lvl7pPr>
            <a:lvl8pPr marL="3656869" indent="0" algn="ctr">
              <a:buNone/>
              <a:defRPr>
                <a:solidFill>
                  <a:schemeClr val="tx1">
                    <a:tint val="75000"/>
                  </a:schemeClr>
                </a:solidFill>
              </a:defRPr>
            </a:lvl8pPr>
            <a:lvl9pPr marL="41792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09123" y="334657"/>
            <a:ext cx="2826711" cy="71276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985" y="334657"/>
            <a:ext cx="8301488" cy="71276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6711" y="4863916"/>
            <a:ext cx="9110980" cy="1503327"/>
          </a:xfrm>
        </p:spPr>
        <p:txBody>
          <a:bodyPr anchor="t"/>
          <a:lstStyle>
            <a:lvl1pPr algn="l">
              <a:defRPr sz="4600" b="1" cap="all"/>
            </a:lvl1pPr>
          </a:lstStyle>
          <a:p>
            <a:r>
              <a:rPr lang="en-US" smtClean="0"/>
              <a:t>Click to edit Master title style</a:t>
            </a:r>
            <a:endParaRPr lang="en-US"/>
          </a:p>
        </p:txBody>
      </p:sp>
      <p:sp>
        <p:nvSpPr>
          <p:cNvPr id="3" name="Text Placeholder 2"/>
          <p:cNvSpPr>
            <a:spLocks noGrp="1"/>
          </p:cNvSpPr>
          <p:nvPr>
            <p:ph type="body" idx="1"/>
          </p:nvPr>
        </p:nvSpPr>
        <p:spPr>
          <a:xfrm>
            <a:off x="846711" y="3208150"/>
            <a:ext cx="9110980" cy="1655762"/>
          </a:xfrm>
        </p:spPr>
        <p:txBody>
          <a:bodyPr anchor="b"/>
          <a:lstStyle>
            <a:lvl1pPr marL="0" indent="0">
              <a:buNone/>
              <a:defRPr sz="2300">
                <a:solidFill>
                  <a:schemeClr val="tx1">
                    <a:tint val="75000"/>
                  </a:schemeClr>
                </a:solidFill>
              </a:defRPr>
            </a:lvl1pPr>
            <a:lvl2pPr marL="522410" indent="0">
              <a:buNone/>
              <a:defRPr sz="2100">
                <a:solidFill>
                  <a:schemeClr val="tx1">
                    <a:tint val="75000"/>
                  </a:schemeClr>
                </a:solidFill>
              </a:defRPr>
            </a:lvl2pPr>
            <a:lvl3pPr marL="1044820" indent="0">
              <a:buNone/>
              <a:defRPr sz="1800">
                <a:solidFill>
                  <a:schemeClr val="tx1">
                    <a:tint val="75000"/>
                  </a:schemeClr>
                </a:solidFill>
              </a:defRPr>
            </a:lvl3pPr>
            <a:lvl4pPr marL="1567230" indent="0">
              <a:buNone/>
              <a:defRPr sz="1600">
                <a:solidFill>
                  <a:schemeClr val="tx1">
                    <a:tint val="75000"/>
                  </a:schemeClr>
                </a:solidFill>
              </a:defRPr>
            </a:lvl4pPr>
            <a:lvl5pPr marL="2089641" indent="0">
              <a:buNone/>
              <a:defRPr sz="1600">
                <a:solidFill>
                  <a:schemeClr val="tx1">
                    <a:tint val="75000"/>
                  </a:schemeClr>
                </a:solidFill>
              </a:defRPr>
            </a:lvl5pPr>
            <a:lvl6pPr marL="2612050" indent="0">
              <a:buNone/>
              <a:defRPr sz="1600">
                <a:solidFill>
                  <a:schemeClr val="tx1">
                    <a:tint val="75000"/>
                  </a:schemeClr>
                </a:solidFill>
              </a:defRPr>
            </a:lvl6pPr>
            <a:lvl7pPr marL="3134459" indent="0">
              <a:buNone/>
              <a:defRPr sz="1600">
                <a:solidFill>
                  <a:schemeClr val="tx1">
                    <a:tint val="75000"/>
                  </a:schemeClr>
                </a:solidFill>
              </a:defRPr>
            </a:lvl7pPr>
            <a:lvl8pPr marL="3656869" indent="0">
              <a:buNone/>
              <a:defRPr sz="1600">
                <a:solidFill>
                  <a:schemeClr val="tx1">
                    <a:tint val="75000"/>
                  </a:schemeClr>
                </a:solidFill>
              </a:defRPr>
            </a:lvl8pPr>
            <a:lvl9pPr marL="4179278"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989" y="1950121"/>
            <a:ext cx="5564099" cy="5512200"/>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71735" y="1950121"/>
            <a:ext cx="5564099" cy="5512200"/>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940" y="303119"/>
            <a:ext cx="9646920" cy="1261533"/>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35940" y="1694310"/>
            <a:ext cx="4735998" cy="706108"/>
          </a:xfrm>
        </p:spPr>
        <p:txBody>
          <a:bodyPr anchor="b"/>
          <a:lstStyle>
            <a:lvl1pPr marL="0" indent="0">
              <a:buNone/>
              <a:defRPr sz="2700" b="1"/>
            </a:lvl1pPr>
            <a:lvl2pPr marL="522410" indent="0">
              <a:buNone/>
              <a:defRPr sz="2300" b="1"/>
            </a:lvl2pPr>
            <a:lvl3pPr marL="1044820" indent="0">
              <a:buNone/>
              <a:defRPr sz="2100" b="1"/>
            </a:lvl3pPr>
            <a:lvl4pPr marL="1567230" indent="0">
              <a:buNone/>
              <a:defRPr sz="1800" b="1"/>
            </a:lvl4pPr>
            <a:lvl5pPr marL="2089641" indent="0">
              <a:buNone/>
              <a:defRPr sz="1800" b="1"/>
            </a:lvl5pPr>
            <a:lvl6pPr marL="2612050" indent="0">
              <a:buNone/>
              <a:defRPr sz="1800" b="1"/>
            </a:lvl6pPr>
            <a:lvl7pPr marL="3134459" indent="0">
              <a:buNone/>
              <a:defRPr sz="1800" b="1"/>
            </a:lvl7pPr>
            <a:lvl8pPr marL="3656869" indent="0">
              <a:buNone/>
              <a:defRPr sz="1800" b="1"/>
            </a:lvl8pPr>
            <a:lvl9pPr marL="4179278"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35940" y="2400421"/>
            <a:ext cx="4735998" cy="4361051"/>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45002" y="1694310"/>
            <a:ext cx="4737858" cy="706108"/>
          </a:xfrm>
        </p:spPr>
        <p:txBody>
          <a:bodyPr anchor="b"/>
          <a:lstStyle>
            <a:lvl1pPr marL="0" indent="0">
              <a:buNone/>
              <a:defRPr sz="2700" b="1"/>
            </a:lvl1pPr>
            <a:lvl2pPr marL="522410" indent="0">
              <a:buNone/>
              <a:defRPr sz="2300" b="1"/>
            </a:lvl2pPr>
            <a:lvl3pPr marL="1044820" indent="0">
              <a:buNone/>
              <a:defRPr sz="2100" b="1"/>
            </a:lvl3pPr>
            <a:lvl4pPr marL="1567230" indent="0">
              <a:buNone/>
              <a:defRPr sz="1800" b="1"/>
            </a:lvl4pPr>
            <a:lvl5pPr marL="2089641" indent="0">
              <a:buNone/>
              <a:defRPr sz="1800" b="1"/>
            </a:lvl5pPr>
            <a:lvl6pPr marL="2612050" indent="0">
              <a:buNone/>
              <a:defRPr sz="1800" b="1"/>
            </a:lvl6pPr>
            <a:lvl7pPr marL="3134459" indent="0">
              <a:buNone/>
              <a:defRPr sz="1800" b="1"/>
            </a:lvl7pPr>
            <a:lvl8pPr marL="3656869" indent="0">
              <a:buNone/>
              <a:defRPr sz="1800" b="1"/>
            </a:lvl8pPr>
            <a:lvl9pPr marL="417927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45002" y="2400421"/>
            <a:ext cx="4737858" cy="4361051"/>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944" y="301366"/>
            <a:ext cx="3526411" cy="1282559"/>
          </a:xfrm>
        </p:spPr>
        <p:txBody>
          <a:bodyPr anchor="b"/>
          <a:lstStyle>
            <a:lvl1pPr algn="l">
              <a:defRPr sz="2300" b="1"/>
            </a:lvl1pPr>
          </a:lstStyle>
          <a:p>
            <a:r>
              <a:rPr lang="en-US" smtClean="0"/>
              <a:t>Click to edit Master title style</a:t>
            </a:r>
            <a:endParaRPr lang="en-US"/>
          </a:p>
        </p:txBody>
      </p:sp>
      <p:sp>
        <p:nvSpPr>
          <p:cNvPr id="3" name="Content Placeholder 2"/>
          <p:cNvSpPr>
            <a:spLocks noGrp="1"/>
          </p:cNvSpPr>
          <p:nvPr>
            <p:ph idx="1"/>
          </p:nvPr>
        </p:nvSpPr>
        <p:spPr>
          <a:xfrm>
            <a:off x="4190753" y="301367"/>
            <a:ext cx="5992107" cy="6460102"/>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35944" y="1583929"/>
            <a:ext cx="3526411" cy="5177544"/>
          </a:xfrm>
        </p:spPr>
        <p:txBody>
          <a:bodyPr/>
          <a:lstStyle>
            <a:lvl1pPr marL="0" indent="0">
              <a:buNone/>
              <a:defRPr sz="1600"/>
            </a:lvl1pPr>
            <a:lvl2pPr marL="522410" indent="0">
              <a:buNone/>
              <a:defRPr sz="1400"/>
            </a:lvl2pPr>
            <a:lvl3pPr marL="1044820" indent="0">
              <a:buNone/>
              <a:defRPr sz="1100"/>
            </a:lvl3pPr>
            <a:lvl4pPr marL="1567230" indent="0">
              <a:buNone/>
              <a:defRPr sz="1000"/>
            </a:lvl4pPr>
            <a:lvl5pPr marL="2089641" indent="0">
              <a:buNone/>
              <a:defRPr sz="1000"/>
            </a:lvl5pPr>
            <a:lvl6pPr marL="2612050" indent="0">
              <a:buNone/>
              <a:defRPr sz="1000"/>
            </a:lvl6pPr>
            <a:lvl7pPr marL="3134459" indent="0">
              <a:buNone/>
              <a:defRPr sz="1000"/>
            </a:lvl7pPr>
            <a:lvl8pPr marL="3656869" indent="0">
              <a:buNone/>
              <a:defRPr sz="1000"/>
            </a:lvl8pPr>
            <a:lvl9pPr marL="417927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00960" y="5298441"/>
            <a:ext cx="6431280" cy="625511"/>
          </a:xfrm>
        </p:spPr>
        <p:txBody>
          <a:bodyPr anchor="b"/>
          <a:lstStyle>
            <a:lvl1pPr algn="l">
              <a:defRPr sz="2300" b="1"/>
            </a:lvl1pPr>
          </a:lstStyle>
          <a:p>
            <a:r>
              <a:rPr lang="en-US" smtClean="0"/>
              <a:t>Click to edit Master title style</a:t>
            </a:r>
            <a:endParaRPr lang="en-US"/>
          </a:p>
        </p:txBody>
      </p:sp>
      <p:sp>
        <p:nvSpPr>
          <p:cNvPr id="3" name="Picture Placeholder 2"/>
          <p:cNvSpPr>
            <a:spLocks noGrp="1"/>
          </p:cNvSpPr>
          <p:nvPr>
            <p:ph type="pic" idx="1"/>
          </p:nvPr>
        </p:nvSpPr>
        <p:spPr>
          <a:xfrm>
            <a:off x="2100960" y="676322"/>
            <a:ext cx="6431280" cy="4541520"/>
          </a:xfrm>
        </p:spPr>
        <p:txBody>
          <a:bodyPr/>
          <a:lstStyle>
            <a:lvl1pPr marL="0" indent="0">
              <a:buNone/>
              <a:defRPr sz="3700"/>
            </a:lvl1pPr>
            <a:lvl2pPr marL="522410" indent="0">
              <a:buNone/>
              <a:defRPr sz="3200"/>
            </a:lvl2pPr>
            <a:lvl3pPr marL="1044820" indent="0">
              <a:buNone/>
              <a:defRPr sz="2700"/>
            </a:lvl3pPr>
            <a:lvl4pPr marL="1567230" indent="0">
              <a:buNone/>
              <a:defRPr sz="2300"/>
            </a:lvl4pPr>
            <a:lvl5pPr marL="2089641" indent="0">
              <a:buNone/>
              <a:defRPr sz="2300"/>
            </a:lvl5pPr>
            <a:lvl6pPr marL="2612050" indent="0">
              <a:buNone/>
              <a:defRPr sz="2300"/>
            </a:lvl6pPr>
            <a:lvl7pPr marL="3134459" indent="0">
              <a:buNone/>
              <a:defRPr sz="2300"/>
            </a:lvl7pPr>
            <a:lvl8pPr marL="3656869" indent="0">
              <a:buNone/>
              <a:defRPr sz="2300"/>
            </a:lvl8pPr>
            <a:lvl9pPr marL="4179278" indent="0">
              <a:buNone/>
              <a:defRPr sz="2300"/>
            </a:lvl9pPr>
          </a:lstStyle>
          <a:p>
            <a:endParaRPr lang="en-US"/>
          </a:p>
        </p:txBody>
      </p:sp>
      <p:sp>
        <p:nvSpPr>
          <p:cNvPr id="4" name="Text Placeholder 3"/>
          <p:cNvSpPr>
            <a:spLocks noGrp="1"/>
          </p:cNvSpPr>
          <p:nvPr>
            <p:ph type="body" sz="half" idx="2"/>
          </p:nvPr>
        </p:nvSpPr>
        <p:spPr>
          <a:xfrm>
            <a:off x="2100960" y="5923952"/>
            <a:ext cx="6431280" cy="888329"/>
          </a:xfrm>
        </p:spPr>
        <p:txBody>
          <a:bodyPr/>
          <a:lstStyle>
            <a:lvl1pPr marL="0" indent="0">
              <a:buNone/>
              <a:defRPr sz="1600"/>
            </a:lvl1pPr>
            <a:lvl2pPr marL="522410" indent="0">
              <a:buNone/>
              <a:defRPr sz="1400"/>
            </a:lvl2pPr>
            <a:lvl3pPr marL="1044820" indent="0">
              <a:buNone/>
              <a:defRPr sz="1100"/>
            </a:lvl3pPr>
            <a:lvl4pPr marL="1567230" indent="0">
              <a:buNone/>
              <a:defRPr sz="1000"/>
            </a:lvl4pPr>
            <a:lvl5pPr marL="2089641" indent="0">
              <a:buNone/>
              <a:defRPr sz="1000"/>
            </a:lvl5pPr>
            <a:lvl6pPr marL="2612050" indent="0">
              <a:buNone/>
              <a:defRPr sz="1000"/>
            </a:lvl6pPr>
            <a:lvl7pPr marL="3134459" indent="0">
              <a:buNone/>
              <a:defRPr sz="1000"/>
            </a:lvl7pPr>
            <a:lvl8pPr marL="3656869" indent="0">
              <a:buNone/>
              <a:defRPr sz="1000"/>
            </a:lvl8pPr>
            <a:lvl9pPr marL="417927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5940" y="303119"/>
            <a:ext cx="9646920" cy="1261533"/>
          </a:xfrm>
          <a:prstGeom prst="rect">
            <a:avLst/>
          </a:prstGeom>
        </p:spPr>
        <p:txBody>
          <a:bodyPr vert="horz" lIns="104482" tIns="52242" rIns="104482" bIns="5224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35940" y="1766147"/>
            <a:ext cx="9646920" cy="4995322"/>
          </a:xfrm>
          <a:prstGeom prst="rect">
            <a:avLst/>
          </a:prstGeom>
        </p:spPr>
        <p:txBody>
          <a:bodyPr vert="horz" lIns="104482" tIns="52242" rIns="104482" bIns="5224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35940" y="7015527"/>
            <a:ext cx="2501053" cy="402990"/>
          </a:xfrm>
          <a:prstGeom prst="rect">
            <a:avLst/>
          </a:prstGeom>
        </p:spPr>
        <p:txBody>
          <a:bodyPr vert="horz" lIns="104482" tIns="52242" rIns="104482" bIns="52242" rtlCol="0" anchor="ctr"/>
          <a:lstStyle>
            <a:lvl1pPr algn="l">
              <a:defRPr sz="1400">
                <a:solidFill>
                  <a:schemeClr val="tx1">
                    <a:tint val="75000"/>
                  </a:schemeClr>
                </a:solidFill>
              </a:defRPr>
            </a:lvl1pPr>
          </a:lstStyle>
          <a:p>
            <a:fld id="{1D8BD707-D9CF-40AE-B4C6-C98DA3205C09}" type="datetimeFigureOut">
              <a:rPr lang="en-US" smtClean="0"/>
              <a:pPr/>
              <a:t>5/7/2020</a:t>
            </a:fld>
            <a:endParaRPr lang="en-US"/>
          </a:p>
        </p:txBody>
      </p:sp>
      <p:sp>
        <p:nvSpPr>
          <p:cNvPr id="5" name="Footer Placeholder 4"/>
          <p:cNvSpPr>
            <a:spLocks noGrp="1"/>
          </p:cNvSpPr>
          <p:nvPr>
            <p:ph type="ftr" sz="quarter" idx="3"/>
          </p:nvPr>
        </p:nvSpPr>
        <p:spPr>
          <a:xfrm>
            <a:off x="3662260" y="7015527"/>
            <a:ext cx="3394287" cy="402990"/>
          </a:xfrm>
          <a:prstGeom prst="rect">
            <a:avLst/>
          </a:prstGeom>
        </p:spPr>
        <p:txBody>
          <a:bodyPr vert="horz" lIns="104482" tIns="52242" rIns="104482" bIns="52242" rtlCol="0" anchor="ctr"/>
          <a:lstStyle>
            <a:lvl1pPr algn="ctr">
              <a:defRPr sz="1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681808" y="7015527"/>
            <a:ext cx="2501053" cy="402990"/>
          </a:xfrm>
          <a:prstGeom prst="rect">
            <a:avLst/>
          </a:prstGeom>
        </p:spPr>
        <p:txBody>
          <a:bodyPr vert="horz" lIns="104482" tIns="52242" rIns="104482" bIns="52242" rtlCol="0" anchor="ctr"/>
          <a:lstStyle>
            <a:lvl1pPr algn="r">
              <a:defRPr sz="14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1044820" rtl="0" eaLnBrk="1" latinLnBrk="0" hangingPunct="1">
        <a:spcBef>
          <a:spcPct val="0"/>
        </a:spcBef>
        <a:buNone/>
        <a:defRPr sz="5000" kern="1200">
          <a:solidFill>
            <a:schemeClr val="tx1"/>
          </a:solidFill>
          <a:latin typeface="+mj-lt"/>
          <a:ea typeface="+mj-ea"/>
          <a:cs typeface="+mj-cs"/>
        </a:defRPr>
      </a:lvl1pPr>
    </p:titleStyle>
    <p:bodyStyle>
      <a:lvl1pPr marL="391808" indent="-391808" algn="l" defTabSz="1044820"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8916" indent="-326507" algn="l" defTabSz="1044820"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6025" indent="-261206" algn="l" defTabSz="1044820"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8434" indent="-261206" algn="l" defTabSz="1044820"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50844" indent="-261206" algn="l" defTabSz="1044820"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73253" indent="-261206" algn="l" defTabSz="1044820"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95664" indent="-261206" algn="l" defTabSz="1044820"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8073" indent="-261206" algn="l" defTabSz="1044820"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40483" indent="-261206" algn="l" defTabSz="1044820"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4820" rtl="0" eaLnBrk="1" latinLnBrk="0" hangingPunct="1">
        <a:defRPr sz="2100" kern="1200">
          <a:solidFill>
            <a:schemeClr val="tx1"/>
          </a:solidFill>
          <a:latin typeface="+mn-lt"/>
          <a:ea typeface="+mn-ea"/>
          <a:cs typeface="+mn-cs"/>
        </a:defRPr>
      </a:lvl1pPr>
      <a:lvl2pPr marL="522410" algn="l" defTabSz="1044820" rtl="0" eaLnBrk="1" latinLnBrk="0" hangingPunct="1">
        <a:defRPr sz="2100" kern="1200">
          <a:solidFill>
            <a:schemeClr val="tx1"/>
          </a:solidFill>
          <a:latin typeface="+mn-lt"/>
          <a:ea typeface="+mn-ea"/>
          <a:cs typeface="+mn-cs"/>
        </a:defRPr>
      </a:lvl2pPr>
      <a:lvl3pPr marL="1044820" algn="l" defTabSz="1044820" rtl="0" eaLnBrk="1" latinLnBrk="0" hangingPunct="1">
        <a:defRPr sz="2100" kern="1200">
          <a:solidFill>
            <a:schemeClr val="tx1"/>
          </a:solidFill>
          <a:latin typeface="+mn-lt"/>
          <a:ea typeface="+mn-ea"/>
          <a:cs typeface="+mn-cs"/>
        </a:defRPr>
      </a:lvl3pPr>
      <a:lvl4pPr marL="1567230" algn="l" defTabSz="1044820" rtl="0" eaLnBrk="1" latinLnBrk="0" hangingPunct="1">
        <a:defRPr sz="2100" kern="1200">
          <a:solidFill>
            <a:schemeClr val="tx1"/>
          </a:solidFill>
          <a:latin typeface="+mn-lt"/>
          <a:ea typeface="+mn-ea"/>
          <a:cs typeface="+mn-cs"/>
        </a:defRPr>
      </a:lvl4pPr>
      <a:lvl5pPr marL="2089641" algn="l" defTabSz="1044820" rtl="0" eaLnBrk="1" latinLnBrk="0" hangingPunct="1">
        <a:defRPr sz="2100" kern="1200">
          <a:solidFill>
            <a:schemeClr val="tx1"/>
          </a:solidFill>
          <a:latin typeface="+mn-lt"/>
          <a:ea typeface="+mn-ea"/>
          <a:cs typeface="+mn-cs"/>
        </a:defRPr>
      </a:lvl5pPr>
      <a:lvl6pPr marL="2612050" algn="l" defTabSz="1044820" rtl="0" eaLnBrk="1" latinLnBrk="0" hangingPunct="1">
        <a:defRPr sz="2100" kern="1200">
          <a:solidFill>
            <a:schemeClr val="tx1"/>
          </a:solidFill>
          <a:latin typeface="+mn-lt"/>
          <a:ea typeface="+mn-ea"/>
          <a:cs typeface="+mn-cs"/>
        </a:defRPr>
      </a:lvl6pPr>
      <a:lvl7pPr marL="3134459" algn="l" defTabSz="1044820" rtl="0" eaLnBrk="1" latinLnBrk="0" hangingPunct="1">
        <a:defRPr sz="2100" kern="1200">
          <a:solidFill>
            <a:schemeClr val="tx1"/>
          </a:solidFill>
          <a:latin typeface="+mn-lt"/>
          <a:ea typeface="+mn-ea"/>
          <a:cs typeface="+mn-cs"/>
        </a:defRPr>
      </a:lvl7pPr>
      <a:lvl8pPr marL="3656869" algn="l" defTabSz="1044820" rtl="0" eaLnBrk="1" latinLnBrk="0" hangingPunct="1">
        <a:defRPr sz="2100" kern="1200">
          <a:solidFill>
            <a:schemeClr val="tx1"/>
          </a:solidFill>
          <a:latin typeface="+mn-lt"/>
          <a:ea typeface="+mn-ea"/>
          <a:cs typeface="+mn-cs"/>
        </a:defRPr>
      </a:lvl8pPr>
      <a:lvl9pPr marL="4179278" algn="l" defTabSz="104482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jpe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jpe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jpeg"/></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760" y="4585"/>
            <a:ext cx="7786344" cy="756000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037835" y="4622"/>
            <a:ext cx="4674870" cy="7560309"/>
          </a:xfrm>
          <a:custGeom>
            <a:avLst/>
            <a:gdLst/>
            <a:ahLst/>
            <a:cxnLst/>
            <a:rect l="l" t="t" r="r" b="b"/>
            <a:pathLst>
              <a:path w="4674870" h="7560309">
                <a:moveTo>
                  <a:pt x="4674679" y="0"/>
                </a:moveTo>
                <a:lnTo>
                  <a:pt x="1533867" y="0"/>
                </a:lnTo>
                <a:lnTo>
                  <a:pt x="0" y="7559967"/>
                </a:lnTo>
                <a:lnTo>
                  <a:pt x="4674679" y="7559967"/>
                </a:lnTo>
                <a:lnTo>
                  <a:pt x="4674679" y="0"/>
                </a:lnTo>
                <a:close/>
              </a:path>
            </a:pathLst>
          </a:custGeom>
          <a:solidFill>
            <a:srgbClr val="101A3D"/>
          </a:solidFill>
        </p:spPr>
        <p:txBody>
          <a:bodyPr wrap="square" lIns="0" tIns="0" rIns="0" bIns="0" rtlCol="0"/>
          <a:lstStyle/>
          <a:p>
            <a:endParaRPr/>
          </a:p>
        </p:txBody>
      </p:sp>
      <p:sp>
        <p:nvSpPr>
          <p:cNvPr id="4" name="object 4"/>
          <p:cNvSpPr/>
          <p:nvPr/>
        </p:nvSpPr>
        <p:spPr>
          <a:xfrm>
            <a:off x="6760019" y="7103302"/>
            <a:ext cx="2768765" cy="1576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037822" y="4635"/>
            <a:ext cx="4674704" cy="755995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393360" y="4572724"/>
            <a:ext cx="5319396" cy="1659255"/>
          </a:xfrm>
          <a:custGeom>
            <a:avLst/>
            <a:gdLst/>
            <a:ahLst/>
            <a:cxnLst/>
            <a:rect l="l" t="t" r="r" b="b"/>
            <a:pathLst>
              <a:path w="5319395" h="1659254">
                <a:moveTo>
                  <a:pt x="5319153" y="0"/>
                </a:moveTo>
                <a:lnTo>
                  <a:pt x="386867" y="0"/>
                </a:lnTo>
                <a:lnTo>
                  <a:pt x="0" y="1659255"/>
                </a:lnTo>
                <a:lnTo>
                  <a:pt x="5319153" y="1659255"/>
                </a:lnTo>
                <a:lnTo>
                  <a:pt x="5319153" y="0"/>
                </a:lnTo>
                <a:close/>
              </a:path>
            </a:pathLst>
          </a:custGeom>
          <a:solidFill>
            <a:srgbClr val="0062A3"/>
          </a:solidFill>
        </p:spPr>
        <p:txBody>
          <a:bodyPr wrap="square" lIns="0" tIns="0" rIns="0" bIns="0" rtlCol="0"/>
          <a:lstStyle/>
          <a:p>
            <a:endParaRPr/>
          </a:p>
        </p:txBody>
      </p:sp>
      <p:sp>
        <p:nvSpPr>
          <p:cNvPr id="8" name="object 8"/>
          <p:cNvSpPr txBox="1"/>
          <p:nvPr/>
        </p:nvSpPr>
        <p:spPr>
          <a:xfrm>
            <a:off x="6034698" y="4902251"/>
            <a:ext cx="4246880" cy="992254"/>
          </a:xfrm>
          <a:prstGeom prst="rect">
            <a:avLst/>
          </a:prstGeom>
        </p:spPr>
        <p:txBody>
          <a:bodyPr vert="horz" wrap="square" lIns="0" tIns="90800" rIns="0" bIns="0" rtlCol="0">
            <a:spAutoFit/>
          </a:bodyPr>
          <a:lstStyle/>
          <a:p>
            <a:pPr marL="12700" marR="5080">
              <a:lnSpc>
                <a:spcPts val="3540"/>
              </a:lnSpc>
              <a:spcBef>
                <a:spcPts val="715"/>
              </a:spcBef>
            </a:pPr>
            <a:r>
              <a:rPr sz="3400" b="1" spc="55" dirty="0">
                <a:solidFill>
                  <a:srgbClr val="E4E6E6"/>
                </a:solidFill>
                <a:latin typeface="Calibri"/>
                <a:cs typeface="Calibri"/>
              </a:rPr>
              <a:t>Cloud </a:t>
            </a:r>
            <a:r>
              <a:rPr sz="3400" b="1" spc="40" dirty="0">
                <a:solidFill>
                  <a:srgbClr val="E4E6E6"/>
                </a:solidFill>
                <a:latin typeface="Calibri"/>
                <a:cs typeface="Calibri"/>
              </a:rPr>
              <a:t>Computing </a:t>
            </a:r>
            <a:r>
              <a:rPr sz="3400" b="1" spc="-5" dirty="0">
                <a:solidFill>
                  <a:srgbClr val="E4E6E6"/>
                </a:solidFill>
                <a:latin typeface="Calibri"/>
                <a:cs typeface="Calibri"/>
              </a:rPr>
              <a:t>with  </a:t>
            </a:r>
            <a:r>
              <a:rPr sz="3400" b="1" spc="165" dirty="0">
                <a:solidFill>
                  <a:srgbClr val="E4E6E6"/>
                </a:solidFill>
                <a:latin typeface="Calibri"/>
                <a:cs typeface="Calibri"/>
              </a:rPr>
              <a:t>AWS</a:t>
            </a:r>
            <a:r>
              <a:rPr sz="3400" b="1" spc="254" dirty="0">
                <a:solidFill>
                  <a:srgbClr val="E4E6E6"/>
                </a:solidFill>
                <a:latin typeface="Calibri"/>
                <a:cs typeface="Calibri"/>
              </a:rPr>
              <a:t> </a:t>
            </a:r>
            <a:r>
              <a:rPr sz="3400" b="1" spc="25" dirty="0">
                <a:solidFill>
                  <a:srgbClr val="E4E6E6"/>
                </a:solidFill>
                <a:latin typeface="Calibri"/>
                <a:cs typeface="Calibri"/>
              </a:rPr>
              <a:t>Training</a:t>
            </a:r>
            <a:endParaRPr sz="34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836" y="-496200"/>
            <a:ext cx="5352415" cy="2321788"/>
          </a:xfrm>
          <a:prstGeom prst="rect">
            <a:avLst/>
          </a:prstGeom>
        </p:spPr>
        <p:txBody>
          <a:bodyPr vert="horz" wrap="square" lIns="0" tIns="13334" rIns="0" bIns="0" rtlCol="0">
            <a:spAutoFit/>
          </a:bodyPr>
          <a:lstStyle/>
          <a:p>
            <a:pPr marL="12700">
              <a:spcBef>
                <a:spcPts val="105"/>
              </a:spcBef>
            </a:pPr>
            <a:r>
              <a:rPr spc="-50" dirty="0"/>
              <a:t>DETAILED </a:t>
            </a:r>
            <a:r>
              <a:rPr spc="55" dirty="0"/>
              <a:t>CURRICULUM </a:t>
            </a:r>
            <a:r>
              <a:rPr spc="-114" dirty="0"/>
              <a:t>:</a:t>
            </a:r>
            <a:r>
              <a:rPr spc="-125" dirty="0"/>
              <a:t> </a:t>
            </a:r>
            <a:r>
              <a:rPr spc="45" dirty="0"/>
              <a:t>MODULES</a:t>
            </a:r>
          </a:p>
        </p:txBody>
      </p:sp>
      <p:sp>
        <p:nvSpPr>
          <p:cNvPr id="3" name="object 3"/>
          <p:cNvSpPr/>
          <p:nvPr/>
        </p:nvSpPr>
        <p:spPr>
          <a:xfrm>
            <a:off x="1" y="7177455"/>
            <a:ext cx="9205595" cy="236220"/>
          </a:xfrm>
          <a:custGeom>
            <a:avLst/>
            <a:gdLst/>
            <a:ahLst/>
            <a:cxnLst/>
            <a:rect l="l" t="t" r="r" b="b"/>
            <a:pathLst>
              <a:path w="9205595" h="236220">
                <a:moveTo>
                  <a:pt x="9205201" y="0"/>
                </a:moveTo>
                <a:lnTo>
                  <a:pt x="0" y="0"/>
                </a:lnTo>
                <a:lnTo>
                  <a:pt x="0" y="235991"/>
                </a:lnTo>
                <a:lnTo>
                  <a:pt x="9205201" y="235991"/>
                </a:lnTo>
                <a:lnTo>
                  <a:pt x="9205201" y="0"/>
                </a:lnTo>
                <a:close/>
              </a:path>
            </a:pathLst>
          </a:custGeom>
          <a:solidFill>
            <a:srgbClr val="46B8B8"/>
          </a:solidFill>
        </p:spPr>
        <p:txBody>
          <a:bodyPr wrap="square" lIns="0" tIns="0" rIns="0" bIns="0" rtlCol="0"/>
          <a:lstStyle/>
          <a:p>
            <a:endParaRPr/>
          </a:p>
        </p:txBody>
      </p:sp>
      <p:sp>
        <p:nvSpPr>
          <p:cNvPr id="4" name="object 4"/>
          <p:cNvSpPr/>
          <p:nvPr/>
        </p:nvSpPr>
        <p:spPr>
          <a:xfrm>
            <a:off x="9030958" y="7177445"/>
            <a:ext cx="1684654" cy="236220"/>
          </a:xfrm>
          <a:custGeom>
            <a:avLst/>
            <a:gdLst/>
            <a:ahLst/>
            <a:cxnLst/>
            <a:rect l="l" t="t" r="r" b="b"/>
            <a:pathLst>
              <a:path w="1684654" h="236220">
                <a:moveTo>
                  <a:pt x="1684566" y="0"/>
                </a:moveTo>
                <a:lnTo>
                  <a:pt x="60274" y="0"/>
                </a:lnTo>
                <a:lnTo>
                  <a:pt x="0" y="235991"/>
                </a:lnTo>
                <a:lnTo>
                  <a:pt x="1684566" y="235991"/>
                </a:lnTo>
                <a:lnTo>
                  <a:pt x="1684566" y="0"/>
                </a:lnTo>
                <a:close/>
              </a:path>
            </a:pathLst>
          </a:custGeom>
          <a:solidFill>
            <a:srgbClr val="413F42"/>
          </a:solidFill>
        </p:spPr>
        <p:txBody>
          <a:bodyPr wrap="square" lIns="0" tIns="0" rIns="0" bIns="0" rtlCol="0"/>
          <a:lstStyle/>
          <a:p>
            <a:endParaRPr/>
          </a:p>
        </p:txBody>
      </p:sp>
      <p:sp>
        <p:nvSpPr>
          <p:cNvPr id="6" name="object 6"/>
          <p:cNvSpPr txBox="1"/>
          <p:nvPr/>
        </p:nvSpPr>
        <p:spPr>
          <a:xfrm>
            <a:off x="715776" y="1068337"/>
            <a:ext cx="6314440" cy="6229911"/>
          </a:xfrm>
          <a:prstGeom prst="rect">
            <a:avLst/>
          </a:prstGeom>
        </p:spPr>
        <p:txBody>
          <a:bodyPr vert="horz" wrap="square" lIns="0" tIns="12700" rIns="0" bIns="0" rtlCol="0">
            <a:spAutoFit/>
          </a:bodyPr>
          <a:lstStyle/>
          <a:p>
            <a:pPr marL="12700">
              <a:spcBef>
                <a:spcPts val="101"/>
              </a:spcBef>
            </a:pPr>
            <a:r>
              <a:rPr sz="1300" b="1" spc="35" dirty="0">
                <a:latin typeface="Calibri"/>
                <a:cs typeface="Calibri"/>
              </a:rPr>
              <a:t>Auto</a:t>
            </a:r>
            <a:r>
              <a:rPr sz="1300" b="1" spc="-35" dirty="0">
                <a:latin typeface="Calibri"/>
                <a:cs typeface="Calibri"/>
              </a:rPr>
              <a:t> </a:t>
            </a:r>
            <a:r>
              <a:rPr sz="1300" b="1" spc="50" dirty="0">
                <a:latin typeface="Calibri"/>
                <a:cs typeface="Calibri"/>
              </a:rPr>
              <a:t>scaling</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21" dirty="0">
                <a:latin typeface="Calibri"/>
                <a:cs typeface="Calibri"/>
              </a:rPr>
              <a:t>Understanding </a:t>
            </a:r>
            <a:r>
              <a:rPr sz="1300" spc="10" dirty="0">
                <a:latin typeface="Calibri"/>
                <a:cs typeface="Calibri"/>
              </a:rPr>
              <a:t>Horizontal </a:t>
            </a:r>
            <a:r>
              <a:rPr sz="1300" spc="-15" dirty="0">
                <a:latin typeface="Calibri"/>
                <a:cs typeface="Calibri"/>
              </a:rPr>
              <a:t>vs. </a:t>
            </a:r>
            <a:r>
              <a:rPr sz="1300" spc="-5" dirty="0">
                <a:latin typeface="Calibri"/>
                <a:cs typeface="Calibri"/>
              </a:rPr>
              <a:t>Vertical</a:t>
            </a:r>
            <a:r>
              <a:rPr sz="1300" spc="-141" dirty="0">
                <a:latin typeface="Calibri"/>
                <a:cs typeface="Calibri"/>
              </a:rPr>
              <a:t> </a:t>
            </a:r>
            <a:r>
              <a:rPr sz="1300" spc="15" dirty="0">
                <a:latin typeface="Calibri"/>
                <a:cs typeface="Calibri"/>
              </a:rPr>
              <a:t>scaling.</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5" dirty="0">
                <a:latin typeface="Calibri"/>
                <a:cs typeface="Calibri"/>
              </a:rPr>
              <a:t>Auto</a:t>
            </a:r>
            <a:r>
              <a:rPr sz="1300" spc="-65" dirty="0">
                <a:latin typeface="Calibri"/>
                <a:cs typeface="Calibri"/>
              </a:rPr>
              <a:t> </a:t>
            </a:r>
            <a:r>
              <a:rPr sz="1300" spc="15" dirty="0">
                <a:latin typeface="Calibri"/>
                <a:cs typeface="Calibri"/>
              </a:rPr>
              <a:t>Scaling.</a:t>
            </a:r>
            <a:endParaRPr sz="1300" dirty="0">
              <a:latin typeface="Calibri"/>
              <a:cs typeface="Calibri"/>
            </a:endParaRPr>
          </a:p>
          <a:p>
            <a:pPr marL="152392" indent="-140328">
              <a:buChar char="•"/>
              <a:tabLst>
                <a:tab pos="153028" algn="l"/>
              </a:tabLst>
            </a:pPr>
            <a:r>
              <a:rPr sz="1300" dirty="0">
                <a:latin typeface="Calibri"/>
                <a:cs typeface="Calibri"/>
              </a:rPr>
              <a:t>Create a </a:t>
            </a:r>
            <a:r>
              <a:rPr sz="1300" spc="21" dirty="0">
                <a:latin typeface="Calibri"/>
                <a:cs typeface="Calibri"/>
              </a:rPr>
              <a:t>launch </a:t>
            </a:r>
            <a:r>
              <a:rPr sz="1300" spc="75" dirty="0">
                <a:latin typeface="Calibri"/>
                <a:cs typeface="Calibri"/>
              </a:rPr>
              <a:t>con</a:t>
            </a:r>
            <a:r>
              <a:rPr sz="1300" spc="-61" dirty="0">
                <a:latin typeface="Calibri"/>
                <a:cs typeface="Calibri"/>
              </a:rPr>
              <a:t> </a:t>
            </a:r>
            <a:r>
              <a:rPr sz="1300" spc="25" dirty="0">
                <a:latin typeface="Calibri"/>
                <a:cs typeface="Calibri"/>
              </a:rPr>
              <a:t>guration</a:t>
            </a:r>
            <a:r>
              <a:rPr sz="1300" spc="25" dirty="0">
                <a:latin typeface="Calibri"/>
                <a:cs typeface="Calibri"/>
              </a:rPr>
              <a:t>.</a:t>
            </a:r>
            <a:endParaRPr sz="1300" dirty="0">
              <a:latin typeface="Calibri"/>
              <a:cs typeface="Calibri"/>
            </a:endParaRPr>
          </a:p>
          <a:p>
            <a:pPr marL="152392" indent="-140328">
              <a:buChar char="•"/>
              <a:tabLst>
                <a:tab pos="153028" algn="l"/>
              </a:tabLst>
            </a:pPr>
            <a:r>
              <a:rPr sz="1300" dirty="0">
                <a:latin typeface="Calibri"/>
                <a:cs typeface="Calibri"/>
              </a:rPr>
              <a:t>Create </a:t>
            </a:r>
            <a:r>
              <a:rPr sz="1300" spc="15" dirty="0">
                <a:latin typeface="Calibri"/>
                <a:cs typeface="Calibri"/>
              </a:rPr>
              <a:t>an Auto </a:t>
            </a:r>
            <a:r>
              <a:rPr sz="1300" spc="30" dirty="0">
                <a:latin typeface="Calibri"/>
                <a:cs typeface="Calibri"/>
              </a:rPr>
              <a:t>Scaling</a:t>
            </a:r>
            <a:r>
              <a:rPr sz="1300" spc="-150" dirty="0">
                <a:latin typeface="Calibri"/>
                <a:cs typeface="Calibri"/>
              </a:rPr>
              <a:t> </a:t>
            </a:r>
            <a:r>
              <a:rPr sz="1300" spc="10" dirty="0">
                <a:latin typeface="Calibri"/>
                <a:cs typeface="Calibri"/>
              </a:rPr>
              <a:t>group.</a:t>
            </a:r>
            <a:endParaRPr sz="1300" dirty="0">
              <a:latin typeface="Calibri"/>
              <a:cs typeface="Calibri"/>
            </a:endParaRPr>
          </a:p>
          <a:p>
            <a:pPr marL="152392" indent="-140328">
              <a:buChar char="•"/>
              <a:tabLst>
                <a:tab pos="153028" algn="l"/>
              </a:tabLst>
            </a:pPr>
            <a:r>
              <a:rPr sz="1300" spc="21" dirty="0">
                <a:latin typeface="Calibri"/>
                <a:cs typeface="Calibri"/>
              </a:rPr>
              <a:t>Understanding</a:t>
            </a:r>
            <a:r>
              <a:rPr sz="1300" spc="-45" dirty="0">
                <a:latin typeface="Calibri"/>
                <a:cs typeface="Calibri"/>
              </a:rPr>
              <a:t> </a:t>
            </a:r>
            <a:r>
              <a:rPr sz="1300" spc="-5" dirty="0">
                <a:latin typeface="Calibri"/>
                <a:cs typeface="Calibri"/>
              </a:rPr>
              <a:t>Various</a:t>
            </a:r>
            <a:r>
              <a:rPr sz="1300" dirty="0">
                <a:latin typeface="Calibri"/>
                <a:cs typeface="Calibri"/>
              </a:rPr>
              <a:t> </a:t>
            </a:r>
            <a:r>
              <a:rPr sz="1300" spc="30" dirty="0">
                <a:latin typeface="Calibri"/>
                <a:cs typeface="Calibri"/>
              </a:rPr>
              <a:t>Scaling</a:t>
            </a:r>
            <a:r>
              <a:rPr sz="1300" spc="-55" dirty="0">
                <a:latin typeface="Calibri"/>
                <a:cs typeface="Calibri"/>
              </a:rPr>
              <a:t> </a:t>
            </a:r>
            <a:r>
              <a:rPr sz="1300" spc="5" dirty="0">
                <a:latin typeface="Calibri"/>
                <a:cs typeface="Calibri"/>
              </a:rPr>
              <a:t>Types</a:t>
            </a:r>
            <a:r>
              <a:rPr sz="1300" dirty="0">
                <a:latin typeface="Calibri"/>
                <a:cs typeface="Calibri"/>
              </a:rPr>
              <a:t> </a:t>
            </a:r>
            <a:r>
              <a:rPr sz="1300" spc="10" dirty="0">
                <a:latin typeface="Calibri"/>
                <a:cs typeface="Calibri"/>
              </a:rPr>
              <a:t>(Dynamic,</a:t>
            </a:r>
            <a:r>
              <a:rPr sz="1300" dirty="0">
                <a:latin typeface="Calibri"/>
                <a:cs typeface="Calibri"/>
              </a:rPr>
              <a:t> </a:t>
            </a:r>
            <a:r>
              <a:rPr sz="1300" spc="15" dirty="0">
                <a:latin typeface="Calibri"/>
                <a:cs typeface="Calibri"/>
              </a:rPr>
              <a:t>Scheduled,</a:t>
            </a:r>
            <a:r>
              <a:rPr sz="1300" dirty="0">
                <a:latin typeface="Calibri"/>
                <a:cs typeface="Calibri"/>
              </a:rPr>
              <a:t> </a:t>
            </a:r>
            <a:r>
              <a:rPr sz="1300" spc="-5" dirty="0">
                <a:latin typeface="Calibri"/>
                <a:cs typeface="Calibri"/>
              </a:rPr>
              <a:t>Step,</a:t>
            </a:r>
            <a:r>
              <a:rPr sz="1300" spc="-55" dirty="0">
                <a:latin typeface="Calibri"/>
                <a:cs typeface="Calibri"/>
              </a:rPr>
              <a:t> </a:t>
            </a:r>
            <a:r>
              <a:rPr sz="1300" dirty="0">
                <a:latin typeface="Calibri"/>
                <a:cs typeface="Calibri"/>
              </a:rPr>
              <a:t>Target</a:t>
            </a:r>
            <a:r>
              <a:rPr sz="1300" spc="-55" dirty="0">
                <a:latin typeface="Calibri"/>
                <a:cs typeface="Calibri"/>
              </a:rPr>
              <a:t> </a:t>
            </a:r>
            <a:r>
              <a:rPr sz="1300" spc="15" dirty="0">
                <a:latin typeface="Calibri"/>
                <a:cs typeface="Calibri"/>
              </a:rPr>
              <a:t>Tracking</a:t>
            </a:r>
            <a:r>
              <a:rPr sz="1300" dirty="0">
                <a:latin typeface="Calibri"/>
                <a:cs typeface="Calibri"/>
              </a:rPr>
              <a:t> </a:t>
            </a:r>
            <a:r>
              <a:rPr sz="1300" spc="30" dirty="0">
                <a:latin typeface="Calibri"/>
                <a:cs typeface="Calibri"/>
              </a:rPr>
              <a:t>Scaling</a:t>
            </a:r>
            <a:r>
              <a:rPr sz="1300" dirty="0">
                <a:latin typeface="Calibri"/>
                <a:cs typeface="Calibri"/>
              </a:rPr>
              <a:t> </a:t>
            </a:r>
            <a:r>
              <a:rPr sz="1300" spc="-5" dirty="0">
                <a:latin typeface="Calibri"/>
                <a:cs typeface="Calibri"/>
              </a:rPr>
              <a:t>Policies).</a:t>
            </a:r>
            <a:endParaRPr sz="1300" dirty="0">
              <a:latin typeface="Calibri"/>
              <a:cs typeface="Calibri"/>
            </a:endParaRPr>
          </a:p>
          <a:p>
            <a:pPr marL="152392" indent="-140328">
              <a:buChar char="•"/>
              <a:tabLst>
                <a:tab pos="153028" algn="l"/>
              </a:tabLst>
            </a:pPr>
            <a:r>
              <a:rPr sz="1300" spc="25" dirty="0">
                <a:latin typeface="Calibri"/>
                <a:cs typeface="Calibri"/>
              </a:rPr>
              <a:t>Setting</a:t>
            </a:r>
            <a:r>
              <a:rPr sz="1300" spc="-21" dirty="0">
                <a:latin typeface="Calibri"/>
                <a:cs typeface="Calibri"/>
              </a:rPr>
              <a:t> </a:t>
            </a:r>
            <a:r>
              <a:rPr sz="1300" spc="40" dirty="0">
                <a:latin typeface="Calibri"/>
                <a:cs typeface="Calibri"/>
              </a:rPr>
              <a:t>up</a:t>
            </a:r>
            <a:r>
              <a:rPr sz="1300" spc="-21" dirty="0">
                <a:latin typeface="Calibri"/>
                <a:cs typeface="Calibri"/>
              </a:rPr>
              <a:t> </a:t>
            </a:r>
            <a:r>
              <a:rPr sz="1300" spc="15" dirty="0">
                <a:latin typeface="Calibri"/>
                <a:cs typeface="Calibri"/>
              </a:rPr>
              <a:t>an</a:t>
            </a:r>
            <a:r>
              <a:rPr sz="1300" spc="-21" dirty="0">
                <a:latin typeface="Calibri"/>
                <a:cs typeface="Calibri"/>
              </a:rPr>
              <a:t> </a:t>
            </a:r>
            <a:r>
              <a:rPr sz="1300" spc="5" dirty="0">
                <a:latin typeface="Calibri"/>
                <a:cs typeface="Calibri"/>
              </a:rPr>
              <a:t>auto-scaled,</a:t>
            </a:r>
            <a:r>
              <a:rPr sz="1300" spc="-21" dirty="0">
                <a:latin typeface="Calibri"/>
                <a:cs typeface="Calibri"/>
              </a:rPr>
              <a:t> </a:t>
            </a:r>
            <a:r>
              <a:rPr sz="1300" spc="15" dirty="0">
                <a:latin typeface="Calibri"/>
                <a:cs typeface="Calibri"/>
              </a:rPr>
              <a:t>load-balanced</a:t>
            </a:r>
            <a:r>
              <a:rPr sz="1300" spc="-15" dirty="0">
                <a:latin typeface="Calibri"/>
                <a:cs typeface="Calibri"/>
              </a:rPr>
              <a:t> </a:t>
            </a:r>
            <a:r>
              <a:rPr sz="1300" spc="21" dirty="0">
                <a:latin typeface="Calibri"/>
                <a:cs typeface="Calibri"/>
              </a:rPr>
              <a:t>Application</a:t>
            </a:r>
            <a:r>
              <a:rPr sz="1300" spc="-21" dirty="0">
                <a:latin typeface="Calibri"/>
                <a:cs typeface="Calibri"/>
              </a:rPr>
              <a:t> </a:t>
            </a:r>
            <a:r>
              <a:rPr sz="1300" spc="35" dirty="0">
                <a:latin typeface="Calibri"/>
                <a:cs typeface="Calibri"/>
              </a:rPr>
              <a:t>using</a:t>
            </a:r>
            <a:r>
              <a:rPr sz="1300" spc="-21" dirty="0">
                <a:latin typeface="Calibri"/>
                <a:cs typeface="Calibri"/>
              </a:rPr>
              <a:t> </a:t>
            </a:r>
            <a:r>
              <a:rPr sz="1300" spc="15" dirty="0">
                <a:latin typeface="Calibri"/>
                <a:cs typeface="Calibri"/>
              </a:rPr>
              <a:t>Autoscaling</a:t>
            </a:r>
            <a:r>
              <a:rPr sz="1300" spc="15" dirty="0">
                <a:latin typeface="Calibri"/>
                <a:cs typeface="Calibri"/>
              </a:rPr>
              <a:t>.</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40" dirty="0">
                <a:latin typeface="Calibri"/>
                <a:cs typeface="Calibri"/>
              </a:rPr>
              <a:t>Route53</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of </a:t>
            </a:r>
            <a:r>
              <a:rPr sz="1300" spc="25" dirty="0">
                <a:latin typeface="Calibri"/>
                <a:cs typeface="Calibri"/>
              </a:rPr>
              <a:t>Domain </a:t>
            </a:r>
            <a:r>
              <a:rPr sz="1300" spc="15" dirty="0">
                <a:latin typeface="Calibri"/>
                <a:cs typeface="Calibri"/>
              </a:rPr>
              <a:t>Name</a:t>
            </a:r>
            <a:r>
              <a:rPr sz="1300" spc="-130" dirty="0">
                <a:latin typeface="Calibri"/>
                <a:cs typeface="Calibri"/>
              </a:rPr>
              <a:t> </a:t>
            </a:r>
            <a:r>
              <a:rPr sz="1300" dirty="0">
                <a:latin typeface="Calibri"/>
                <a:cs typeface="Calibri"/>
              </a:rPr>
              <a:t>System.</a:t>
            </a:r>
          </a:p>
          <a:p>
            <a:pPr marL="152392" indent="-140328">
              <a:buChar char="•"/>
              <a:tabLst>
                <a:tab pos="153028" algn="l"/>
              </a:tabLst>
            </a:pPr>
            <a:r>
              <a:rPr sz="1300" spc="30" dirty="0">
                <a:latin typeface="Calibri"/>
                <a:cs typeface="Calibri"/>
              </a:rPr>
              <a:t>Buying </a:t>
            </a:r>
            <a:r>
              <a:rPr sz="1300" spc="25" dirty="0">
                <a:latin typeface="Calibri"/>
                <a:cs typeface="Calibri"/>
              </a:rPr>
              <a:t>Domain </a:t>
            </a:r>
            <a:r>
              <a:rPr sz="1300" spc="15" dirty="0">
                <a:latin typeface="Calibri"/>
                <a:cs typeface="Calibri"/>
              </a:rPr>
              <a:t>names </a:t>
            </a:r>
            <a:r>
              <a:rPr sz="1300" spc="-5" dirty="0">
                <a:latin typeface="Calibri"/>
                <a:cs typeface="Calibri"/>
              </a:rPr>
              <a:t>at </a:t>
            </a:r>
            <a:r>
              <a:rPr sz="1300" spc="25" dirty="0">
                <a:latin typeface="Calibri"/>
                <a:cs typeface="Calibri"/>
              </a:rPr>
              <a:t>Domain</a:t>
            </a:r>
            <a:r>
              <a:rPr sz="1300" spc="-165" dirty="0">
                <a:latin typeface="Calibri"/>
                <a:cs typeface="Calibri"/>
              </a:rPr>
              <a:t> </a:t>
            </a:r>
            <a:r>
              <a:rPr sz="1300" spc="-5" dirty="0">
                <a:latin typeface="Calibri"/>
                <a:cs typeface="Calibri"/>
              </a:rPr>
              <a:t>Registrars.</a:t>
            </a:r>
            <a:endParaRPr sz="1300" dirty="0">
              <a:latin typeface="Calibri"/>
              <a:cs typeface="Calibri"/>
            </a:endParaRPr>
          </a:p>
          <a:p>
            <a:pPr marL="152392" indent="-140328">
              <a:buChar char="•"/>
              <a:tabLst>
                <a:tab pos="153028" algn="l"/>
              </a:tabLst>
            </a:pPr>
            <a:r>
              <a:rPr sz="1300" spc="15" dirty="0">
                <a:latin typeface="Calibri"/>
                <a:cs typeface="Calibri"/>
              </a:rPr>
              <a:t>Creating </a:t>
            </a:r>
            <a:r>
              <a:rPr sz="1300" spc="30" dirty="0">
                <a:latin typeface="Calibri"/>
                <a:cs typeface="Calibri"/>
              </a:rPr>
              <a:t>Zones on</a:t>
            </a:r>
            <a:r>
              <a:rPr sz="1300" spc="-110" dirty="0">
                <a:latin typeface="Calibri"/>
                <a:cs typeface="Calibri"/>
              </a:rPr>
              <a:t> </a:t>
            </a:r>
            <a:r>
              <a:rPr sz="1300" dirty="0">
                <a:latin typeface="Calibri"/>
                <a:cs typeface="Calibri"/>
              </a:rPr>
              <a:t>Route53.</a:t>
            </a:r>
          </a:p>
          <a:p>
            <a:pPr marL="152392" indent="-140328">
              <a:buChar char="•"/>
              <a:tabLst>
                <a:tab pos="153028" algn="l"/>
              </a:tabLst>
            </a:pPr>
            <a:r>
              <a:rPr sz="1300" spc="15" dirty="0">
                <a:latin typeface="Calibri"/>
                <a:cs typeface="Calibri"/>
              </a:rPr>
              <a:t>Creating </a:t>
            </a:r>
            <a:r>
              <a:rPr sz="1300" spc="5" dirty="0">
                <a:latin typeface="Calibri"/>
                <a:cs typeface="Calibri"/>
              </a:rPr>
              <a:t>Route53 Records </a:t>
            </a:r>
            <a:r>
              <a:rPr sz="1300" spc="-5" dirty="0">
                <a:latin typeface="Calibri"/>
                <a:cs typeface="Calibri"/>
              </a:rPr>
              <a:t>(Address, CNAME,</a:t>
            </a:r>
            <a:r>
              <a:rPr sz="1300" spc="-120" dirty="0">
                <a:latin typeface="Calibri"/>
                <a:cs typeface="Calibri"/>
              </a:rPr>
              <a:t> </a:t>
            </a:r>
            <a:r>
              <a:rPr sz="1300" spc="-5" dirty="0">
                <a:latin typeface="Calibri"/>
                <a:cs typeface="Calibri"/>
              </a:rPr>
              <a:t>Alias).</a:t>
            </a:r>
            <a:endParaRPr sz="1300" dirty="0">
              <a:latin typeface="Calibri"/>
              <a:cs typeface="Calibri"/>
            </a:endParaRPr>
          </a:p>
          <a:p>
            <a:pPr marL="152392" indent="-140328">
              <a:buChar char="•"/>
              <a:tabLst>
                <a:tab pos="153028" algn="l"/>
              </a:tabLst>
            </a:pPr>
            <a:r>
              <a:rPr sz="1300" spc="15" dirty="0">
                <a:latin typeface="Calibri"/>
                <a:cs typeface="Calibri"/>
              </a:rPr>
              <a:t>Creating </a:t>
            </a:r>
            <a:r>
              <a:rPr sz="1300" spc="10" dirty="0">
                <a:latin typeface="Calibri"/>
                <a:cs typeface="Calibri"/>
              </a:rPr>
              <a:t>Health </a:t>
            </a:r>
            <a:r>
              <a:rPr sz="1300" spc="21" dirty="0">
                <a:latin typeface="Calibri"/>
                <a:cs typeface="Calibri"/>
              </a:rPr>
              <a:t>Checks in</a:t>
            </a:r>
            <a:r>
              <a:rPr sz="1300" spc="-130" dirty="0">
                <a:latin typeface="Calibri"/>
                <a:cs typeface="Calibri"/>
              </a:rPr>
              <a:t> </a:t>
            </a:r>
            <a:r>
              <a:rPr sz="1300" dirty="0">
                <a:latin typeface="Calibri"/>
                <a:cs typeface="Calibri"/>
              </a:rPr>
              <a:t>Route53.</a:t>
            </a:r>
          </a:p>
          <a:p>
            <a:pPr marL="152392" indent="-140328">
              <a:buChar char="•"/>
              <a:tabLst>
                <a:tab pos="153028" algn="l"/>
              </a:tabLst>
            </a:pPr>
            <a:r>
              <a:rPr sz="1300" spc="21" dirty="0">
                <a:latin typeface="Calibri"/>
                <a:cs typeface="Calibri"/>
              </a:rPr>
              <a:t>Understanding routing </a:t>
            </a:r>
            <a:r>
              <a:rPr sz="1300" spc="15" dirty="0">
                <a:latin typeface="Calibri"/>
                <a:cs typeface="Calibri"/>
              </a:rPr>
              <a:t>policies </a:t>
            </a:r>
            <a:r>
              <a:rPr sz="1300" spc="21" dirty="0">
                <a:latin typeface="Calibri"/>
                <a:cs typeface="Calibri"/>
              </a:rPr>
              <a:t>provided </a:t>
            </a:r>
            <a:r>
              <a:rPr sz="1300" spc="30" dirty="0">
                <a:latin typeface="Calibri"/>
                <a:cs typeface="Calibri"/>
              </a:rPr>
              <a:t>by</a:t>
            </a:r>
            <a:r>
              <a:rPr sz="1300" spc="-181" dirty="0">
                <a:latin typeface="Calibri"/>
                <a:cs typeface="Calibri"/>
              </a:rPr>
              <a:t> </a:t>
            </a:r>
            <a:r>
              <a:rPr sz="1300" spc="-25" dirty="0">
                <a:latin typeface="Calibri"/>
                <a:cs typeface="Calibri"/>
              </a:rPr>
              <a:t>AWS.</a:t>
            </a:r>
            <a:endParaRPr sz="1300" dirty="0">
              <a:latin typeface="Calibri"/>
              <a:cs typeface="Calibri"/>
            </a:endParaRPr>
          </a:p>
          <a:p>
            <a:pPr marL="152392" indent="-140328">
              <a:buChar char="•"/>
              <a:tabLst>
                <a:tab pos="153028" algn="l"/>
              </a:tabLst>
            </a:pPr>
            <a:r>
              <a:rPr sz="1300" spc="25" dirty="0">
                <a:latin typeface="Calibri"/>
                <a:cs typeface="Calibri"/>
              </a:rPr>
              <a:t>Simple Routing </a:t>
            </a:r>
            <a:r>
              <a:rPr sz="1300" spc="15" dirty="0">
                <a:latin typeface="Calibri"/>
                <a:cs typeface="Calibri"/>
              </a:rPr>
              <a:t>Policy </a:t>
            </a:r>
            <a:r>
              <a:rPr sz="1300" spc="25" dirty="0">
                <a:latin typeface="Calibri"/>
                <a:cs typeface="Calibri"/>
              </a:rPr>
              <a:t>and </a:t>
            </a:r>
            <a:r>
              <a:rPr sz="1300" dirty="0">
                <a:latin typeface="Calibri"/>
                <a:cs typeface="Calibri"/>
              </a:rPr>
              <a:t>its</a:t>
            </a:r>
            <a:r>
              <a:rPr sz="1300" spc="-195" dirty="0">
                <a:latin typeface="Calibri"/>
                <a:cs typeface="Calibri"/>
              </a:rPr>
              <a:t> </a:t>
            </a:r>
            <a:r>
              <a:rPr sz="1300" spc="10" dirty="0">
                <a:latin typeface="Calibri"/>
                <a:cs typeface="Calibri"/>
              </a:rPr>
              <a:t>Implementation.</a:t>
            </a:r>
            <a:endParaRPr sz="1300" dirty="0">
              <a:latin typeface="Calibri"/>
              <a:cs typeface="Calibri"/>
            </a:endParaRPr>
          </a:p>
          <a:p>
            <a:pPr marL="146677" indent="-134614">
              <a:buChar char="•"/>
              <a:tabLst>
                <a:tab pos="147313" algn="l"/>
              </a:tabLst>
            </a:pPr>
            <a:r>
              <a:rPr sz="1300" spc="10" dirty="0">
                <a:latin typeface="Calibri"/>
                <a:cs typeface="Calibri"/>
              </a:rPr>
              <a:t>Weighted </a:t>
            </a:r>
            <a:r>
              <a:rPr sz="1300" spc="25" dirty="0">
                <a:latin typeface="Calibri"/>
                <a:cs typeface="Calibri"/>
              </a:rPr>
              <a:t>Routing </a:t>
            </a:r>
            <a:r>
              <a:rPr sz="1300" spc="15" dirty="0">
                <a:latin typeface="Calibri"/>
                <a:cs typeface="Calibri"/>
              </a:rPr>
              <a:t>Policy </a:t>
            </a:r>
            <a:r>
              <a:rPr sz="1300" spc="25" dirty="0">
                <a:latin typeface="Calibri"/>
                <a:cs typeface="Calibri"/>
              </a:rPr>
              <a:t>and </a:t>
            </a:r>
            <a:r>
              <a:rPr sz="1300" dirty="0">
                <a:latin typeface="Calibri"/>
                <a:cs typeface="Calibri"/>
              </a:rPr>
              <a:t>its</a:t>
            </a:r>
            <a:r>
              <a:rPr sz="1300" spc="-181" dirty="0">
                <a:latin typeface="Calibri"/>
                <a:cs typeface="Calibri"/>
              </a:rPr>
              <a:t> </a:t>
            </a:r>
            <a:r>
              <a:rPr sz="1300" spc="10" dirty="0">
                <a:latin typeface="Calibri"/>
                <a:cs typeface="Calibri"/>
              </a:rPr>
              <a:t>Implementation.</a:t>
            </a:r>
            <a:endParaRPr sz="1300" dirty="0">
              <a:latin typeface="Calibri"/>
              <a:cs typeface="Calibri"/>
            </a:endParaRPr>
          </a:p>
          <a:p>
            <a:pPr marL="152392" indent="-140328">
              <a:buChar char="•"/>
              <a:tabLst>
                <a:tab pos="153028" algn="l"/>
              </a:tabLst>
            </a:pPr>
            <a:r>
              <a:rPr sz="1300" spc="21" dirty="0">
                <a:latin typeface="Calibri"/>
                <a:cs typeface="Calibri"/>
              </a:rPr>
              <a:t>Latency </a:t>
            </a:r>
            <a:r>
              <a:rPr sz="1300" spc="25" dirty="0">
                <a:latin typeface="Calibri"/>
                <a:cs typeface="Calibri"/>
              </a:rPr>
              <a:t>Routing </a:t>
            </a:r>
            <a:r>
              <a:rPr sz="1300" spc="15" dirty="0">
                <a:latin typeface="Calibri"/>
                <a:cs typeface="Calibri"/>
              </a:rPr>
              <a:t>Policy </a:t>
            </a:r>
            <a:r>
              <a:rPr sz="1300" spc="25" dirty="0">
                <a:latin typeface="Calibri"/>
                <a:cs typeface="Calibri"/>
              </a:rPr>
              <a:t>and </a:t>
            </a:r>
            <a:r>
              <a:rPr sz="1300" dirty="0">
                <a:latin typeface="Calibri"/>
                <a:cs typeface="Calibri"/>
              </a:rPr>
              <a:t>its</a:t>
            </a:r>
            <a:r>
              <a:rPr sz="1300" spc="-195" dirty="0">
                <a:latin typeface="Calibri"/>
                <a:cs typeface="Calibri"/>
              </a:rPr>
              <a:t> </a:t>
            </a:r>
            <a:r>
              <a:rPr sz="1300" spc="10" dirty="0">
                <a:latin typeface="Calibri"/>
                <a:cs typeface="Calibri"/>
              </a:rPr>
              <a:t>Implementation.</a:t>
            </a:r>
            <a:endParaRPr sz="1300" dirty="0">
              <a:latin typeface="Calibri"/>
              <a:cs typeface="Calibri"/>
            </a:endParaRPr>
          </a:p>
          <a:p>
            <a:pPr marL="152392" indent="-140328">
              <a:buChar char="•"/>
              <a:tabLst>
                <a:tab pos="153028" algn="l"/>
              </a:tabLst>
            </a:pPr>
            <a:r>
              <a:rPr sz="1300" dirty="0">
                <a:latin typeface="Calibri"/>
                <a:cs typeface="Calibri"/>
              </a:rPr>
              <a:t>Failover </a:t>
            </a:r>
            <a:r>
              <a:rPr sz="1300" spc="25" dirty="0">
                <a:latin typeface="Calibri"/>
                <a:cs typeface="Calibri"/>
              </a:rPr>
              <a:t>Routing </a:t>
            </a:r>
            <a:r>
              <a:rPr sz="1300" spc="15" dirty="0">
                <a:latin typeface="Calibri"/>
                <a:cs typeface="Calibri"/>
              </a:rPr>
              <a:t>Policy </a:t>
            </a:r>
            <a:r>
              <a:rPr sz="1300" spc="25" dirty="0">
                <a:latin typeface="Calibri"/>
                <a:cs typeface="Calibri"/>
              </a:rPr>
              <a:t>and </a:t>
            </a:r>
            <a:r>
              <a:rPr sz="1300" dirty="0">
                <a:latin typeface="Calibri"/>
                <a:cs typeface="Calibri"/>
              </a:rPr>
              <a:t>its</a:t>
            </a:r>
            <a:r>
              <a:rPr sz="1300" spc="-190" dirty="0">
                <a:latin typeface="Calibri"/>
                <a:cs typeface="Calibri"/>
              </a:rPr>
              <a:t> </a:t>
            </a:r>
            <a:r>
              <a:rPr sz="1300" spc="10" dirty="0">
                <a:latin typeface="Calibri"/>
                <a:cs typeface="Calibri"/>
              </a:rPr>
              <a:t>Implementation.</a:t>
            </a:r>
            <a:endParaRPr sz="1300" dirty="0">
              <a:latin typeface="Calibri"/>
              <a:cs typeface="Calibri"/>
            </a:endParaRPr>
          </a:p>
          <a:p>
            <a:pPr marL="152392" indent="-140328">
              <a:buChar char="•"/>
              <a:tabLst>
                <a:tab pos="153028" algn="l"/>
              </a:tabLst>
            </a:pPr>
            <a:r>
              <a:rPr sz="1300" spc="15" dirty="0">
                <a:latin typeface="Calibri"/>
                <a:cs typeface="Calibri"/>
              </a:rPr>
              <a:t>Geolocation</a:t>
            </a:r>
            <a:r>
              <a:rPr sz="1300" spc="15" dirty="0">
                <a:latin typeface="Calibri"/>
                <a:cs typeface="Calibri"/>
              </a:rPr>
              <a:t> </a:t>
            </a:r>
            <a:r>
              <a:rPr sz="1300" spc="25" dirty="0">
                <a:latin typeface="Calibri"/>
                <a:cs typeface="Calibri"/>
              </a:rPr>
              <a:t>Routing </a:t>
            </a:r>
            <a:r>
              <a:rPr sz="1300" spc="15" dirty="0">
                <a:latin typeface="Calibri"/>
                <a:cs typeface="Calibri"/>
              </a:rPr>
              <a:t>Policy </a:t>
            </a:r>
            <a:r>
              <a:rPr sz="1300" spc="25" dirty="0">
                <a:latin typeface="Calibri"/>
                <a:cs typeface="Calibri"/>
              </a:rPr>
              <a:t>and </a:t>
            </a:r>
            <a:r>
              <a:rPr sz="1300" dirty="0">
                <a:latin typeface="Calibri"/>
                <a:cs typeface="Calibri"/>
              </a:rPr>
              <a:t>its</a:t>
            </a:r>
            <a:r>
              <a:rPr sz="1300" spc="-185" dirty="0">
                <a:latin typeface="Calibri"/>
                <a:cs typeface="Calibri"/>
              </a:rPr>
              <a:t> </a:t>
            </a:r>
            <a:r>
              <a:rPr sz="1300" spc="10" dirty="0">
                <a:latin typeface="Calibri"/>
                <a:cs typeface="Calibri"/>
              </a:rPr>
              <a:t>Implementation.</a:t>
            </a:r>
            <a:endParaRPr sz="1300" dirty="0">
              <a:latin typeface="Calibri"/>
              <a:cs typeface="Calibri"/>
            </a:endParaRPr>
          </a:p>
          <a:p>
            <a:pPr marL="152392" indent="-140328">
              <a:buChar char="•"/>
              <a:tabLst>
                <a:tab pos="153028" algn="l"/>
              </a:tabLst>
            </a:pPr>
            <a:r>
              <a:rPr sz="1300" spc="25" dirty="0">
                <a:latin typeface="Calibri"/>
                <a:cs typeface="Calibri"/>
              </a:rPr>
              <a:t>Routing</a:t>
            </a:r>
            <a:r>
              <a:rPr sz="1300" spc="-21" dirty="0">
                <a:latin typeface="Calibri"/>
                <a:cs typeface="Calibri"/>
              </a:rPr>
              <a:t> </a:t>
            </a:r>
            <a:r>
              <a:rPr sz="1300" spc="5" dirty="0">
                <a:latin typeface="Calibri"/>
                <a:cs typeface="Calibri"/>
              </a:rPr>
              <a:t>Policies</a:t>
            </a:r>
            <a:r>
              <a:rPr sz="1300" spc="-21" dirty="0">
                <a:latin typeface="Calibri"/>
                <a:cs typeface="Calibri"/>
              </a:rPr>
              <a:t> </a:t>
            </a:r>
            <a:r>
              <a:rPr sz="1300" dirty="0">
                <a:latin typeface="Calibri"/>
                <a:cs typeface="Calibri"/>
              </a:rPr>
              <a:t>Use</a:t>
            </a:r>
            <a:r>
              <a:rPr sz="1300" spc="-21" dirty="0">
                <a:latin typeface="Calibri"/>
                <a:cs typeface="Calibri"/>
              </a:rPr>
              <a:t> </a:t>
            </a:r>
            <a:r>
              <a:rPr sz="1300" spc="5" dirty="0">
                <a:latin typeface="Calibri"/>
                <a:cs typeface="Calibri"/>
              </a:rPr>
              <a:t>cases</a:t>
            </a:r>
            <a:r>
              <a:rPr sz="1300" spc="-21" dirty="0">
                <a:latin typeface="Calibri"/>
                <a:cs typeface="Calibri"/>
              </a:rPr>
              <a:t> </a:t>
            </a:r>
            <a:r>
              <a:rPr sz="1300" spc="25" dirty="0">
                <a:latin typeface="Calibri"/>
                <a:cs typeface="Calibri"/>
              </a:rPr>
              <a:t>and</a:t>
            </a:r>
            <a:r>
              <a:rPr sz="1300" spc="-65" dirty="0">
                <a:latin typeface="Calibri"/>
                <a:cs typeface="Calibri"/>
              </a:rPr>
              <a:t> </a:t>
            </a:r>
            <a:r>
              <a:rPr sz="1300" dirty="0">
                <a:latin typeface="Calibri"/>
                <a:cs typeface="Calibri"/>
              </a:rPr>
              <a:t>When</a:t>
            </a:r>
            <a:r>
              <a:rPr sz="1300" spc="-21" dirty="0">
                <a:latin typeface="Calibri"/>
                <a:cs typeface="Calibri"/>
              </a:rPr>
              <a:t> </a:t>
            </a:r>
            <a:r>
              <a:rPr sz="1300" spc="5" dirty="0">
                <a:latin typeface="Calibri"/>
                <a:cs typeface="Calibri"/>
              </a:rPr>
              <a:t>to</a:t>
            </a:r>
            <a:r>
              <a:rPr sz="1300" spc="-15" dirty="0">
                <a:latin typeface="Calibri"/>
                <a:cs typeface="Calibri"/>
              </a:rPr>
              <a:t> </a:t>
            </a:r>
            <a:r>
              <a:rPr sz="1300" spc="10" dirty="0">
                <a:latin typeface="Calibri"/>
                <a:cs typeface="Calibri"/>
              </a:rPr>
              <a:t>use</a:t>
            </a:r>
            <a:r>
              <a:rPr sz="1300" spc="-61" dirty="0">
                <a:latin typeface="Calibri"/>
                <a:cs typeface="Calibri"/>
              </a:rPr>
              <a:t> </a:t>
            </a:r>
            <a:r>
              <a:rPr sz="1300" spc="5" dirty="0">
                <a:latin typeface="Calibri"/>
                <a:cs typeface="Calibri"/>
              </a:rPr>
              <a:t>Which</a:t>
            </a:r>
            <a:r>
              <a:rPr sz="1300" spc="-21" dirty="0">
                <a:latin typeface="Calibri"/>
                <a:cs typeface="Calibri"/>
              </a:rPr>
              <a:t> </a:t>
            </a:r>
            <a:r>
              <a:rPr sz="1300" spc="-5" dirty="0">
                <a:latin typeface="Calibri"/>
                <a:cs typeface="Calibri"/>
              </a:rPr>
              <a:t>Policy.</a:t>
            </a:r>
            <a:endParaRPr sz="1300" dirty="0">
              <a:latin typeface="Calibri"/>
              <a:cs typeface="Calibri"/>
            </a:endParaRPr>
          </a:p>
          <a:p>
            <a:pPr>
              <a:spcBef>
                <a:spcPts val="35"/>
              </a:spcBef>
              <a:buFont typeface="Calibri"/>
              <a:buChar char="•"/>
            </a:pPr>
            <a:endParaRPr sz="1100" dirty="0">
              <a:latin typeface="Calibri"/>
              <a:cs typeface="Calibri"/>
            </a:endParaRPr>
          </a:p>
          <a:p>
            <a:pPr marL="12700">
              <a:spcBef>
                <a:spcPts val="5"/>
              </a:spcBef>
            </a:pPr>
            <a:r>
              <a:rPr sz="1300" b="1" spc="65" dirty="0">
                <a:latin typeface="Calibri"/>
                <a:cs typeface="Calibri"/>
              </a:rPr>
              <a:t>S3 </a:t>
            </a:r>
            <a:r>
              <a:rPr sz="1300" b="1" spc="40" dirty="0">
                <a:latin typeface="Calibri"/>
                <a:cs typeface="Calibri"/>
              </a:rPr>
              <a:t>(Simple </a:t>
            </a:r>
            <a:r>
              <a:rPr sz="1300" b="1" spc="50" dirty="0">
                <a:latin typeface="Calibri"/>
                <a:cs typeface="Calibri"/>
              </a:rPr>
              <a:t>Storage</a:t>
            </a:r>
            <a:r>
              <a:rPr sz="1300" b="1" spc="-200" dirty="0">
                <a:latin typeface="Calibri"/>
                <a:cs typeface="Calibri"/>
              </a:rPr>
              <a:t> </a:t>
            </a:r>
            <a:r>
              <a:rPr sz="1300" b="1" spc="40" dirty="0">
                <a:latin typeface="Calibri"/>
                <a:cs typeface="Calibri"/>
              </a:rPr>
              <a:t>Service)</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a:t>
            </a:r>
            <a:r>
              <a:rPr sz="1300" spc="-15" dirty="0">
                <a:latin typeface="Calibri"/>
                <a:cs typeface="Calibri"/>
              </a:rPr>
              <a:t>AWS </a:t>
            </a:r>
            <a:r>
              <a:rPr sz="1300" spc="21" dirty="0">
                <a:latin typeface="Calibri"/>
                <a:cs typeface="Calibri"/>
              </a:rPr>
              <a:t>Object</a:t>
            </a:r>
            <a:r>
              <a:rPr sz="1300" spc="-90" dirty="0">
                <a:latin typeface="Calibri"/>
                <a:cs typeface="Calibri"/>
              </a:rPr>
              <a:t> </a:t>
            </a:r>
            <a:r>
              <a:rPr sz="1300" spc="5" dirty="0">
                <a:latin typeface="Calibri"/>
                <a:cs typeface="Calibri"/>
              </a:rPr>
              <a:t>Storage.</a:t>
            </a:r>
            <a:endParaRPr sz="1300" dirty="0">
              <a:latin typeface="Calibri"/>
              <a:cs typeface="Calibri"/>
            </a:endParaRPr>
          </a:p>
          <a:p>
            <a:pPr marL="152392" indent="-140328">
              <a:buChar char="•"/>
              <a:tabLst>
                <a:tab pos="153028" algn="l"/>
              </a:tabLst>
            </a:pPr>
            <a:r>
              <a:rPr sz="1300" spc="15" dirty="0">
                <a:latin typeface="Calibri"/>
                <a:cs typeface="Calibri"/>
              </a:rPr>
              <a:t>Creating</a:t>
            </a:r>
            <a:r>
              <a:rPr sz="1300" spc="-21" dirty="0">
                <a:latin typeface="Calibri"/>
                <a:cs typeface="Calibri"/>
              </a:rPr>
              <a:t> </a:t>
            </a:r>
            <a:r>
              <a:rPr sz="1300" spc="21" dirty="0">
                <a:latin typeface="Calibri"/>
                <a:cs typeface="Calibri"/>
              </a:rPr>
              <a:t>S3</a:t>
            </a:r>
            <a:r>
              <a:rPr sz="1300" spc="-21" dirty="0">
                <a:latin typeface="Calibri"/>
                <a:cs typeface="Calibri"/>
              </a:rPr>
              <a:t> </a:t>
            </a:r>
            <a:r>
              <a:rPr sz="1300" spc="10" dirty="0">
                <a:latin typeface="Calibri"/>
                <a:cs typeface="Calibri"/>
              </a:rPr>
              <a:t>Buckets</a:t>
            </a:r>
            <a:r>
              <a:rPr sz="1300" spc="-21" dirty="0">
                <a:latin typeface="Calibri"/>
                <a:cs typeface="Calibri"/>
              </a:rPr>
              <a:t> </a:t>
            </a:r>
            <a:r>
              <a:rPr sz="1300" spc="25" dirty="0">
                <a:latin typeface="Calibri"/>
                <a:cs typeface="Calibri"/>
              </a:rPr>
              <a:t>and</a:t>
            </a:r>
            <a:r>
              <a:rPr sz="1300" spc="-21" dirty="0">
                <a:latin typeface="Calibri"/>
                <a:cs typeface="Calibri"/>
              </a:rPr>
              <a:t> </a:t>
            </a:r>
            <a:r>
              <a:rPr sz="1300" spc="30" dirty="0">
                <a:latin typeface="Calibri"/>
                <a:cs typeface="Calibri"/>
              </a:rPr>
              <a:t>Uploading</a:t>
            </a:r>
            <a:r>
              <a:rPr sz="1300" spc="-21" dirty="0">
                <a:latin typeface="Calibri"/>
                <a:cs typeface="Calibri"/>
              </a:rPr>
              <a:t> </a:t>
            </a:r>
            <a:r>
              <a:rPr sz="1300" spc="10" dirty="0">
                <a:latin typeface="Calibri"/>
                <a:cs typeface="Calibri"/>
              </a:rPr>
              <a:t>Data</a:t>
            </a:r>
            <a:r>
              <a:rPr sz="1300" spc="-21" dirty="0">
                <a:latin typeface="Calibri"/>
                <a:cs typeface="Calibri"/>
              </a:rPr>
              <a:t> </a:t>
            </a:r>
            <a:r>
              <a:rPr sz="1300" spc="21" dirty="0">
                <a:latin typeface="Calibri"/>
                <a:cs typeface="Calibri"/>
              </a:rPr>
              <a:t>in</a:t>
            </a:r>
            <a:r>
              <a:rPr sz="1300" spc="-21" dirty="0">
                <a:latin typeface="Calibri"/>
                <a:cs typeface="Calibri"/>
              </a:rPr>
              <a:t> </a:t>
            </a:r>
            <a:r>
              <a:rPr sz="1300" spc="5" dirty="0">
                <a:latin typeface="Calibri"/>
                <a:cs typeface="Calibri"/>
              </a:rPr>
              <a:t>to</a:t>
            </a:r>
            <a:r>
              <a:rPr sz="1300" spc="-21" dirty="0">
                <a:latin typeface="Calibri"/>
                <a:cs typeface="Calibri"/>
              </a:rPr>
              <a:t> it.</a:t>
            </a:r>
            <a:endParaRPr sz="1300" dirty="0">
              <a:latin typeface="Calibri"/>
              <a:cs typeface="Calibri"/>
            </a:endParaRPr>
          </a:p>
          <a:p>
            <a:pPr marL="152392" indent="-140328">
              <a:buChar char="•"/>
              <a:tabLst>
                <a:tab pos="153028" algn="l"/>
              </a:tabLst>
            </a:pPr>
            <a:r>
              <a:rPr sz="1300" spc="21" dirty="0">
                <a:latin typeface="Calibri"/>
                <a:cs typeface="Calibri"/>
              </a:rPr>
              <a:t>S3 </a:t>
            </a:r>
            <a:r>
              <a:rPr sz="1300" spc="10" dirty="0">
                <a:latin typeface="Calibri"/>
                <a:cs typeface="Calibri"/>
              </a:rPr>
              <a:t>durability </a:t>
            </a:r>
            <a:r>
              <a:rPr sz="1300" spc="25" dirty="0">
                <a:latin typeface="Calibri"/>
                <a:cs typeface="Calibri"/>
              </a:rPr>
              <a:t>and</a:t>
            </a:r>
            <a:r>
              <a:rPr sz="1300" spc="-95" dirty="0">
                <a:latin typeface="Calibri"/>
                <a:cs typeface="Calibri"/>
              </a:rPr>
              <a:t> </a:t>
            </a:r>
            <a:r>
              <a:rPr sz="1300" spc="10" dirty="0">
                <a:latin typeface="Calibri"/>
                <a:cs typeface="Calibri"/>
              </a:rPr>
              <a:t>redundancy.</a:t>
            </a:r>
            <a:endParaRPr sz="1300" dirty="0">
              <a:latin typeface="Calibri"/>
              <a:cs typeface="Calibri"/>
            </a:endParaRPr>
          </a:p>
          <a:p>
            <a:pPr marL="146677" indent="-134614">
              <a:buChar char="•"/>
              <a:tabLst>
                <a:tab pos="147313" algn="l"/>
              </a:tabLst>
            </a:pPr>
            <a:r>
              <a:rPr sz="1300" spc="-5" dirty="0">
                <a:latin typeface="Calibri"/>
                <a:cs typeface="Calibri"/>
              </a:rPr>
              <a:t>Various</a:t>
            </a:r>
            <a:r>
              <a:rPr sz="1300" spc="-21" dirty="0">
                <a:latin typeface="Calibri"/>
                <a:cs typeface="Calibri"/>
              </a:rPr>
              <a:t> </a:t>
            </a:r>
            <a:r>
              <a:rPr sz="1300" spc="21" dirty="0">
                <a:latin typeface="Calibri"/>
                <a:cs typeface="Calibri"/>
              </a:rPr>
              <a:t>S3</a:t>
            </a:r>
            <a:r>
              <a:rPr sz="1300" spc="-21" dirty="0">
                <a:latin typeface="Calibri"/>
                <a:cs typeface="Calibri"/>
              </a:rPr>
              <a:t> </a:t>
            </a:r>
            <a:r>
              <a:rPr sz="1300" spc="15" dirty="0">
                <a:latin typeface="Calibri"/>
                <a:cs typeface="Calibri"/>
              </a:rPr>
              <a:t>Storage</a:t>
            </a:r>
            <a:r>
              <a:rPr sz="1300" spc="-70" dirty="0">
                <a:latin typeface="Calibri"/>
                <a:cs typeface="Calibri"/>
              </a:rPr>
              <a:t> </a:t>
            </a:r>
            <a:r>
              <a:rPr sz="1300" spc="5" dirty="0">
                <a:latin typeface="Calibri"/>
                <a:cs typeface="Calibri"/>
              </a:rPr>
              <a:t>Types</a:t>
            </a:r>
            <a:r>
              <a:rPr sz="1300" spc="-21" dirty="0">
                <a:latin typeface="Calibri"/>
                <a:cs typeface="Calibri"/>
              </a:rPr>
              <a:t> </a:t>
            </a:r>
            <a:r>
              <a:rPr sz="1300" dirty="0">
                <a:latin typeface="Calibri"/>
                <a:cs typeface="Calibri"/>
              </a:rPr>
              <a:t>(Standard,</a:t>
            </a:r>
            <a:r>
              <a:rPr sz="1300" spc="-21" dirty="0">
                <a:latin typeface="Calibri"/>
                <a:cs typeface="Calibri"/>
              </a:rPr>
              <a:t> </a:t>
            </a:r>
            <a:r>
              <a:rPr sz="1300" dirty="0">
                <a:latin typeface="Calibri"/>
                <a:cs typeface="Calibri"/>
              </a:rPr>
              <a:t>Infrequent,</a:t>
            </a:r>
            <a:r>
              <a:rPr sz="1300" spc="-21" dirty="0">
                <a:latin typeface="Calibri"/>
                <a:cs typeface="Calibri"/>
              </a:rPr>
              <a:t> </a:t>
            </a:r>
            <a:r>
              <a:rPr sz="1300" spc="21" dirty="0">
                <a:latin typeface="Calibri"/>
                <a:cs typeface="Calibri"/>
              </a:rPr>
              <a:t>One</a:t>
            </a:r>
            <a:r>
              <a:rPr sz="1300" spc="-21" dirty="0">
                <a:latin typeface="Calibri"/>
                <a:cs typeface="Calibri"/>
              </a:rPr>
              <a:t> </a:t>
            </a:r>
            <a:r>
              <a:rPr sz="1300" spc="25" dirty="0">
                <a:latin typeface="Calibri"/>
                <a:cs typeface="Calibri"/>
              </a:rPr>
              <a:t>Zone)</a:t>
            </a:r>
            <a:endParaRPr sz="1300" dirty="0">
              <a:latin typeface="Calibri"/>
              <a:cs typeface="Calibri"/>
            </a:endParaRPr>
          </a:p>
          <a:p>
            <a:pPr marL="152392" indent="-140328">
              <a:buChar char="•"/>
              <a:tabLst>
                <a:tab pos="153028" algn="l"/>
              </a:tabLst>
            </a:pPr>
            <a:r>
              <a:rPr sz="1300" spc="80" dirty="0">
                <a:latin typeface="Calibri"/>
                <a:cs typeface="Calibri"/>
              </a:rPr>
              <a:t>Con</a:t>
            </a:r>
            <a:r>
              <a:rPr sz="1300" spc="45" dirty="0">
                <a:latin typeface="Calibri"/>
                <a:cs typeface="Calibri"/>
              </a:rPr>
              <a:t> </a:t>
            </a:r>
            <a:r>
              <a:rPr sz="1300" spc="65" dirty="0">
                <a:latin typeface="Calibri"/>
                <a:cs typeface="Calibri"/>
              </a:rPr>
              <a:t>guring</a:t>
            </a:r>
            <a:r>
              <a:rPr sz="1300" spc="-21" dirty="0">
                <a:latin typeface="Calibri"/>
                <a:cs typeface="Calibri"/>
              </a:rPr>
              <a:t> </a:t>
            </a:r>
            <a:r>
              <a:rPr sz="1300" spc="21" dirty="0">
                <a:latin typeface="Calibri"/>
                <a:cs typeface="Calibri"/>
              </a:rPr>
              <a:t>S3</a:t>
            </a:r>
            <a:r>
              <a:rPr sz="1300" spc="-65" dirty="0">
                <a:latin typeface="Calibri"/>
                <a:cs typeface="Calibri"/>
              </a:rPr>
              <a:t> </a:t>
            </a:r>
            <a:r>
              <a:rPr sz="1300" spc="5" dirty="0">
                <a:latin typeface="Calibri"/>
                <a:cs typeface="Calibri"/>
              </a:rPr>
              <a:t>Versioning,</a:t>
            </a:r>
            <a:r>
              <a:rPr sz="1300" spc="-21" dirty="0">
                <a:latin typeface="Calibri"/>
                <a:cs typeface="Calibri"/>
              </a:rPr>
              <a:t> </a:t>
            </a:r>
            <a:r>
              <a:rPr sz="1300" spc="40" dirty="0">
                <a:latin typeface="Calibri"/>
                <a:cs typeface="Calibri"/>
              </a:rPr>
              <a:t>Logging,</a:t>
            </a:r>
            <a:r>
              <a:rPr sz="1300" spc="-21" dirty="0">
                <a:latin typeface="Calibri"/>
                <a:cs typeface="Calibri"/>
              </a:rPr>
              <a:t> </a:t>
            </a:r>
            <a:r>
              <a:rPr sz="1300" spc="10" dirty="0">
                <a:latin typeface="Calibri"/>
                <a:cs typeface="Calibri"/>
              </a:rPr>
              <a:t>Encryption.</a:t>
            </a:r>
            <a:endParaRPr sz="13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836" y="-496200"/>
            <a:ext cx="5352415" cy="2321788"/>
          </a:xfrm>
          <a:prstGeom prst="rect">
            <a:avLst/>
          </a:prstGeom>
        </p:spPr>
        <p:txBody>
          <a:bodyPr vert="horz" wrap="square" lIns="0" tIns="13334" rIns="0" bIns="0" rtlCol="0">
            <a:spAutoFit/>
          </a:bodyPr>
          <a:lstStyle/>
          <a:p>
            <a:pPr marL="12700">
              <a:spcBef>
                <a:spcPts val="105"/>
              </a:spcBef>
            </a:pPr>
            <a:r>
              <a:rPr spc="-50" dirty="0"/>
              <a:t>DETAILED </a:t>
            </a:r>
            <a:r>
              <a:rPr spc="55" dirty="0"/>
              <a:t>CURRICULUM </a:t>
            </a:r>
            <a:r>
              <a:rPr spc="-114" dirty="0"/>
              <a:t>:</a:t>
            </a:r>
            <a:r>
              <a:rPr spc="-125" dirty="0"/>
              <a:t> </a:t>
            </a:r>
            <a:r>
              <a:rPr spc="45" dirty="0"/>
              <a:t>MODULES</a:t>
            </a:r>
          </a:p>
        </p:txBody>
      </p:sp>
      <p:sp>
        <p:nvSpPr>
          <p:cNvPr id="3" name="object 3"/>
          <p:cNvSpPr/>
          <p:nvPr/>
        </p:nvSpPr>
        <p:spPr>
          <a:xfrm>
            <a:off x="1" y="7177455"/>
            <a:ext cx="9205595" cy="236220"/>
          </a:xfrm>
          <a:custGeom>
            <a:avLst/>
            <a:gdLst/>
            <a:ahLst/>
            <a:cxnLst/>
            <a:rect l="l" t="t" r="r" b="b"/>
            <a:pathLst>
              <a:path w="9205595" h="236220">
                <a:moveTo>
                  <a:pt x="9205201" y="0"/>
                </a:moveTo>
                <a:lnTo>
                  <a:pt x="0" y="0"/>
                </a:lnTo>
                <a:lnTo>
                  <a:pt x="0" y="235991"/>
                </a:lnTo>
                <a:lnTo>
                  <a:pt x="9205201" y="235991"/>
                </a:lnTo>
                <a:lnTo>
                  <a:pt x="9205201" y="0"/>
                </a:lnTo>
                <a:close/>
              </a:path>
            </a:pathLst>
          </a:custGeom>
          <a:solidFill>
            <a:srgbClr val="46B8B8"/>
          </a:solidFill>
        </p:spPr>
        <p:txBody>
          <a:bodyPr wrap="square" lIns="0" tIns="0" rIns="0" bIns="0" rtlCol="0"/>
          <a:lstStyle/>
          <a:p>
            <a:endParaRPr/>
          </a:p>
        </p:txBody>
      </p:sp>
      <p:sp>
        <p:nvSpPr>
          <p:cNvPr id="4" name="object 4"/>
          <p:cNvSpPr/>
          <p:nvPr/>
        </p:nvSpPr>
        <p:spPr>
          <a:xfrm>
            <a:off x="9030958" y="7177445"/>
            <a:ext cx="1684654" cy="236220"/>
          </a:xfrm>
          <a:custGeom>
            <a:avLst/>
            <a:gdLst/>
            <a:ahLst/>
            <a:cxnLst/>
            <a:rect l="l" t="t" r="r" b="b"/>
            <a:pathLst>
              <a:path w="1684654" h="236220">
                <a:moveTo>
                  <a:pt x="1684566" y="0"/>
                </a:moveTo>
                <a:lnTo>
                  <a:pt x="60274" y="0"/>
                </a:lnTo>
                <a:lnTo>
                  <a:pt x="0" y="235991"/>
                </a:lnTo>
                <a:lnTo>
                  <a:pt x="1684566" y="235991"/>
                </a:lnTo>
                <a:lnTo>
                  <a:pt x="1684566" y="0"/>
                </a:lnTo>
                <a:close/>
              </a:path>
            </a:pathLst>
          </a:custGeom>
          <a:solidFill>
            <a:srgbClr val="413F42"/>
          </a:solidFill>
        </p:spPr>
        <p:txBody>
          <a:bodyPr wrap="square" lIns="0" tIns="0" rIns="0" bIns="0" rtlCol="0"/>
          <a:lstStyle/>
          <a:p>
            <a:endParaRPr/>
          </a:p>
        </p:txBody>
      </p:sp>
      <p:sp>
        <p:nvSpPr>
          <p:cNvPr id="6" name="object 6"/>
          <p:cNvSpPr txBox="1"/>
          <p:nvPr/>
        </p:nvSpPr>
        <p:spPr>
          <a:xfrm>
            <a:off x="715777" y="1068337"/>
            <a:ext cx="4521836" cy="6229911"/>
          </a:xfrm>
          <a:prstGeom prst="rect">
            <a:avLst/>
          </a:prstGeom>
        </p:spPr>
        <p:txBody>
          <a:bodyPr vert="horz" wrap="square" lIns="0" tIns="12700" rIns="0" bIns="0" rtlCol="0">
            <a:spAutoFit/>
          </a:bodyPr>
          <a:lstStyle/>
          <a:p>
            <a:pPr marL="152392" indent="-140328">
              <a:spcBef>
                <a:spcPts val="101"/>
              </a:spcBef>
              <a:buChar char="•"/>
              <a:tabLst>
                <a:tab pos="153028" algn="l"/>
              </a:tabLst>
            </a:pPr>
            <a:r>
              <a:rPr sz="1300" spc="25" dirty="0">
                <a:latin typeface="Calibri"/>
                <a:cs typeface="Calibri"/>
              </a:rPr>
              <a:t>Hosting </a:t>
            </a:r>
            <a:r>
              <a:rPr sz="1300" dirty="0">
                <a:latin typeface="Calibri"/>
                <a:cs typeface="Calibri"/>
              </a:rPr>
              <a:t>a </a:t>
            </a:r>
            <a:r>
              <a:rPr sz="1300" spc="10" dirty="0">
                <a:latin typeface="Calibri"/>
                <a:cs typeface="Calibri"/>
              </a:rPr>
              <a:t>Static </a:t>
            </a:r>
            <a:r>
              <a:rPr sz="1300" spc="-5" dirty="0">
                <a:latin typeface="Calibri"/>
                <a:cs typeface="Calibri"/>
              </a:rPr>
              <a:t>Website </a:t>
            </a:r>
            <a:r>
              <a:rPr sz="1300" spc="30" dirty="0">
                <a:latin typeface="Calibri"/>
                <a:cs typeface="Calibri"/>
              </a:rPr>
              <a:t>on</a:t>
            </a:r>
            <a:r>
              <a:rPr sz="1300" spc="-181" dirty="0">
                <a:latin typeface="Calibri"/>
                <a:cs typeface="Calibri"/>
              </a:rPr>
              <a:t> </a:t>
            </a:r>
            <a:r>
              <a:rPr sz="1300" spc="-5" dirty="0">
                <a:latin typeface="Calibri"/>
                <a:cs typeface="Calibri"/>
              </a:rPr>
              <a:t>S3.</a:t>
            </a:r>
            <a:endParaRPr sz="1300" dirty="0">
              <a:latin typeface="Calibri"/>
              <a:cs typeface="Calibri"/>
            </a:endParaRPr>
          </a:p>
          <a:p>
            <a:pPr marL="152392" indent="-140328">
              <a:buChar char="•"/>
              <a:tabLst>
                <a:tab pos="153028" algn="l"/>
              </a:tabLst>
            </a:pPr>
            <a:r>
              <a:rPr sz="1300" spc="25" dirty="0">
                <a:latin typeface="Calibri"/>
                <a:cs typeface="Calibri"/>
              </a:rPr>
              <a:t>Implementing </a:t>
            </a:r>
            <a:r>
              <a:rPr sz="1300" spc="15" dirty="0">
                <a:latin typeface="Calibri"/>
                <a:cs typeface="Calibri"/>
              </a:rPr>
              <a:t>Lifecycle </a:t>
            </a:r>
            <a:r>
              <a:rPr sz="1300" spc="25" dirty="0">
                <a:latin typeface="Calibri"/>
                <a:cs typeface="Calibri"/>
              </a:rPr>
              <a:t>and </a:t>
            </a:r>
            <a:r>
              <a:rPr sz="1300" spc="10" dirty="0">
                <a:latin typeface="Calibri"/>
                <a:cs typeface="Calibri"/>
              </a:rPr>
              <a:t>replication </a:t>
            </a:r>
            <a:r>
              <a:rPr sz="1300" spc="-15" dirty="0">
                <a:latin typeface="Calibri"/>
                <a:cs typeface="Calibri"/>
              </a:rPr>
              <a:t>for </a:t>
            </a:r>
            <a:r>
              <a:rPr sz="1300" spc="21" dirty="0">
                <a:latin typeface="Calibri"/>
                <a:cs typeface="Calibri"/>
              </a:rPr>
              <a:t>S3</a:t>
            </a:r>
            <a:r>
              <a:rPr sz="1300" spc="-190" dirty="0">
                <a:latin typeface="Calibri"/>
                <a:cs typeface="Calibri"/>
              </a:rPr>
              <a:t> </a:t>
            </a:r>
            <a:r>
              <a:rPr sz="1300" dirty="0">
                <a:latin typeface="Calibri"/>
                <a:cs typeface="Calibri"/>
              </a:rPr>
              <a:t>Buckets.</a:t>
            </a:r>
          </a:p>
          <a:p>
            <a:pPr marL="152392" indent="-140328">
              <a:buChar char="•"/>
              <a:tabLst>
                <a:tab pos="153028" algn="l"/>
              </a:tabLst>
            </a:pPr>
            <a:r>
              <a:rPr sz="1300" spc="21" dirty="0">
                <a:latin typeface="Calibri"/>
                <a:cs typeface="Calibri"/>
              </a:rPr>
              <a:t>Understanding S3 </a:t>
            </a:r>
            <a:r>
              <a:rPr sz="1300" spc="5" dirty="0">
                <a:latin typeface="Calibri"/>
                <a:cs typeface="Calibri"/>
              </a:rPr>
              <a:t>Analytics, </a:t>
            </a:r>
            <a:r>
              <a:rPr sz="1300" spc="-10" dirty="0">
                <a:latin typeface="Calibri"/>
                <a:cs typeface="Calibri"/>
              </a:rPr>
              <a:t>Metrics </a:t>
            </a:r>
            <a:r>
              <a:rPr sz="1300" spc="25" dirty="0">
                <a:latin typeface="Calibri"/>
                <a:cs typeface="Calibri"/>
              </a:rPr>
              <a:t>and</a:t>
            </a:r>
            <a:r>
              <a:rPr sz="1300" spc="-130" dirty="0">
                <a:latin typeface="Calibri"/>
                <a:cs typeface="Calibri"/>
              </a:rPr>
              <a:t> </a:t>
            </a:r>
            <a:r>
              <a:rPr sz="1300" spc="-5" dirty="0">
                <a:latin typeface="Calibri"/>
                <a:cs typeface="Calibri"/>
              </a:rPr>
              <a:t>Inventory.</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45" dirty="0">
                <a:latin typeface="Calibri"/>
                <a:cs typeface="Calibri"/>
              </a:rPr>
              <a:t>CloudFront</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a:t>
            </a:r>
            <a:r>
              <a:rPr sz="1300" spc="15" dirty="0">
                <a:latin typeface="Calibri"/>
                <a:cs typeface="Calibri"/>
              </a:rPr>
              <a:t>Content Delivery </a:t>
            </a:r>
            <a:r>
              <a:rPr sz="1300" spc="5" dirty="0">
                <a:latin typeface="Calibri"/>
                <a:cs typeface="Calibri"/>
              </a:rPr>
              <a:t>Network</a:t>
            </a:r>
            <a:r>
              <a:rPr sz="1300" spc="-155" dirty="0">
                <a:latin typeface="Calibri"/>
                <a:cs typeface="Calibri"/>
              </a:rPr>
              <a:t> </a:t>
            </a:r>
            <a:r>
              <a:rPr sz="1300" dirty="0">
                <a:latin typeface="Calibri"/>
                <a:cs typeface="Calibri"/>
              </a:rPr>
              <a:t>(CDNs).</a:t>
            </a:r>
          </a:p>
          <a:p>
            <a:pPr marL="152392" indent="-140328">
              <a:buChar char="•"/>
              <a:tabLst>
                <a:tab pos="153028" algn="l"/>
              </a:tabLst>
            </a:pPr>
            <a:r>
              <a:rPr sz="1300" spc="21" dirty="0">
                <a:latin typeface="Calibri"/>
                <a:cs typeface="Calibri"/>
              </a:rPr>
              <a:t>Understanding </a:t>
            </a:r>
            <a:r>
              <a:rPr sz="1300" spc="-15" dirty="0">
                <a:latin typeface="Calibri"/>
                <a:cs typeface="Calibri"/>
              </a:rPr>
              <a:t>AWS </a:t>
            </a:r>
            <a:r>
              <a:rPr sz="1300" spc="21" dirty="0">
                <a:latin typeface="Calibri"/>
                <a:cs typeface="Calibri"/>
              </a:rPr>
              <a:t>EDGE </a:t>
            </a:r>
            <a:r>
              <a:rPr sz="1300" spc="5" dirty="0">
                <a:latin typeface="Calibri"/>
                <a:cs typeface="Calibri"/>
              </a:rPr>
              <a:t>Network</a:t>
            </a:r>
            <a:r>
              <a:rPr sz="1300" spc="-105" dirty="0">
                <a:latin typeface="Calibri"/>
                <a:cs typeface="Calibri"/>
              </a:rPr>
              <a:t> </a:t>
            </a:r>
            <a:r>
              <a:rPr sz="1300" spc="5" dirty="0">
                <a:latin typeface="Calibri"/>
                <a:cs typeface="Calibri"/>
              </a:rPr>
              <a:t>Locations.</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5" dirty="0">
                <a:latin typeface="Calibri"/>
                <a:cs typeface="Calibri"/>
              </a:rPr>
              <a:t>CloudFront</a:t>
            </a:r>
            <a:r>
              <a:rPr sz="1300" spc="15" dirty="0">
                <a:latin typeface="Calibri"/>
                <a:cs typeface="Calibri"/>
              </a:rPr>
              <a:t> Distributions </a:t>
            </a:r>
            <a:r>
              <a:rPr sz="1300" spc="25" dirty="0">
                <a:latin typeface="Calibri"/>
                <a:cs typeface="Calibri"/>
              </a:rPr>
              <a:t>and</a:t>
            </a:r>
            <a:r>
              <a:rPr sz="1300" spc="-135" dirty="0">
                <a:latin typeface="Calibri"/>
                <a:cs typeface="Calibri"/>
              </a:rPr>
              <a:t> </a:t>
            </a:r>
            <a:r>
              <a:rPr sz="1300" spc="10" dirty="0">
                <a:latin typeface="Calibri"/>
                <a:cs typeface="Calibri"/>
              </a:rPr>
              <a:t>Origins.</a:t>
            </a:r>
            <a:endParaRPr sz="1300" dirty="0">
              <a:latin typeface="Calibri"/>
              <a:cs typeface="Calibri"/>
            </a:endParaRPr>
          </a:p>
          <a:p>
            <a:pPr marL="152392" indent="-140328">
              <a:buChar char="•"/>
              <a:tabLst>
                <a:tab pos="153028" algn="l"/>
              </a:tabLst>
            </a:pPr>
            <a:r>
              <a:rPr sz="1300" spc="25" dirty="0">
                <a:latin typeface="Calibri"/>
                <a:cs typeface="Calibri"/>
              </a:rPr>
              <a:t>Implementing </a:t>
            </a:r>
            <a:r>
              <a:rPr sz="1300" spc="40" dirty="0">
                <a:latin typeface="Calibri"/>
                <a:cs typeface="Calibri"/>
              </a:rPr>
              <a:t>CDN </a:t>
            </a:r>
            <a:r>
              <a:rPr sz="1300" spc="-15" dirty="0">
                <a:latin typeface="Calibri"/>
                <a:cs typeface="Calibri"/>
              </a:rPr>
              <a:t>for </a:t>
            </a:r>
            <a:r>
              <a:rPr sz="1300" spc="-5" dirty="0">
                <a:latin typeface="Calibri"/>
                <a:cs typeface="Calibri"/>
              </a:rPr>
              <a:t>Websites </a:t>
            </a:r>
            <a:r>
              <a:rPr sz="1300" spc="35" dirty="0">
                <a:latin typeface="Calibri"/>
                <a:cs typeface="Calibri"/>
              </a:rPr>
              <a:t>using</a:t>
            </a:r>
            <a:r>
              <a:rPr sz="1300" spc="-195" dirty="0">
                <a:latin typeface="Calibri"/>
                <a:cs typeface="Calibri"/>
              </a:rPr>
              <a:t> </a:t>
            </a:r>
            <a:r>
              <a:rPr sz="1300" spc="10" dirty="0">
                <a:latin typeface="Calibri"/>
                <a:cs typeface="Calibri"/>
              </a:rPr>
              <a:t>CloudFront</a:t>
            </a:r>
            <a:r>
              <a:rPr sz="1300" spc="10" dirty="0">
                <a:latin typeface="Calibri"/>
                <a:cs typeface="Calibri"/>
              </a:rPr>
              <a:t>.</a:t>
            </a:r>
            <a:endParaRPr sz="1300" dirty="0">
              <a:latin typeface="Calibri"/>
              <a:cs typeface="Calibri"/>
            </a:endParaRPr>
          </a:p>
          <a:p>
            <a:pPr marL="152392" indent="-140328">
              <a:buChar char="•"/>
              <a:tabLst>
                <a:tab pos="153028" algn="l"/>
              </a:tabLst>
            </a:pPr>
            <a:r>
              <a:rPr sz="1300" spc="35" dirty="0">
                <a:latin typeface="Calibri"/>
                <a:cs typeface="Calibri"/>
              </a:rPr>
              <a:t>Going </a:t>
            </a:r>
            <a:r>
              <a:rPr sz="1300" spc="25" dirty="0">
                <a:latin typeface="Calibri"/>
                <a:cs typeface="Calibri"/>
              </a:rPr>
              <a:t>through </a:t>
            </a:r>
            <a:r>
              <a:rPr sz="1300" spc="15" dirty="0">
                <a:latin typeface="Calibri"/>
                <a:cs typeface="Calibri"/>
              </a:rPr>
              <a:t>CloudFront</a:t>
            </a:r>
            <a:r>
              <a:rPr sz="1300" spc="15" dirty="0">
                <a:latin typeface="Calibri"/>
                <a:cs typeface="Calibri"/>
              </a:rPr>
              <a:t> </a:t>
            </a:r>
            <a:r>
              <a:rPr sz="1300" spc="10" dirty="0">
                <a:latin typeface="Calibri"/>
                <a:cs typeface="Calibri"/>
              </a:rPr>
              <a:t>Reports </a:t>
            </a:r>
            <a:r>
              <a:rPr sz="1300" spc="25" dirty="0">
                <a:latin typeface="Calibri"/>
                <a:cs typeface="Calibri"/>
              </a:rPr>
              <a:t>and</a:t>
            </a:r>
            <a:r>
              <a:rPr sz="1300" spc="-190" dirty="0">
                <a:latin typeface="Calibri"/>
                <a:cs typeface="Calibri"/>
              </a:rPr>
              <a:t> </a:t>
            </a:r>
            <a:r>
              <a:rPr sz="1300" spc="5" dirty="0">
                <a:latin typeface="Calibri"/>
                <a:cs typeface="Calibri"/>
              </a:rPr>
              <a:t>Analytics.</a:t>
            </a:r>
            <a:endParaRPr sz="1300" dirty="0">
              <a:latin typeface="Calibri"/>
              <a:cs typeface="Calibri"/>
            </a:endParaRPr>
          </a:p>
          <a:p>
            <a:pPr marL="152392" indent="-140328">
              <a:buChar char="•"/>
              <a:tabLst>
                <a:tab pos="153028" algn="l"/>
              </a:tabLst>
            </a:pPr>
            <a:r>
              <a:rPr sz="1300" spc="15" dirty="0">
                <a:latin typeface="Calibri"/>
                <a:cs typeface="Calibri"/>
              </a:rPr>
              <a:t>CloudFront</a:t>
            </a:r>
            <a:r>
              <a:rPr sz="1300" spc="-15" dirty="0">
                <a:latin typeface="Calibri"/>
                <a:cs typeface="Calibri"/>
              </a:rPr>
              <a:t> </a:t>
            </a:r>
            <a:r>
              <a:rPr sz="1300" spc="10" dirty="0">
                <a:latin typeface="Calibri"/>
                <a:cs typeface="Calibri"/>
              </a:rPr>
              <a:t>Security</a:t>
            </a:r>
            <a:r>
              <a:rPr sz="1300" spc="-15" dirty="0">
                <a:latin typeface="Calibri"/>
                <a:cs typeface="Calibri"/>
              </a:rPr>
              <a:t> for</a:t>
            </a:r>
            <a:r>
              <a:rPr sz="1300" spc="-10" dirty="0">
                <a:latin typeface="Calibri"/>
                <a:cs typeface="Calibri"/>
              </a:rPr>
              <a:t> </a:t>
            </a:r>
            <a:r>
              <a:rPr sz="1300" spc="21" dirty="0">
                <a:latin typeface="Calibri"/>
                <a:cs typeface="Calibri"/>
              </a:rPr>
              <a:t>S3</a:t>
            </a:r>
            <a:r>
              <a:rPr sz="1300" spc="-15" dirty="0">
                <a:latin typeface="Calibri"/>
                <a:cs typeface="Calibri"/>
              </a:rPr>
              <a:t> </a:t>
            </a:r>
            <a:r>
              <a:rPr sz="1300" spc="15" dirty="0">
                <a:latin typeface="Calibri"/>
                <a:cs typeface="Calibri"/>
              </a:rPr>
              <a:t>buckets</a:t>
            </a:r>
            <a:r>
              <a:rPr sz="1300" spc="-10" dirty="0">
                <a:latin typeface="Calibri"/>
                <a:cs typeface="Calibri"/>
              </a:rPr>
              <a:t> </a:t>
            </a:r>
            <a:r>
              <a:rPr sz="1300" spc="35" dirty="0">
                <a:latin typeface="Calibri"/>
                <a:cs typeface="Calibri"/>
              </a:rPr>
              <a:t>using</a:t>
            </a:r>
            <a:r>
              <a:rPr sz="1300" spc="-15" dirty="0">
                <a:latin typeface="Calibri"/>
                <a:cs typeface="Calibri"/>
              </a:rPr>
              <a:t> </a:t>
            </a:r>
            <a:r>
              <a:rPr sz="1300" spc="10" dirty="0">
                <a:latin typeface="Calibri"/>
                <a:cs typeface="Calibri"/>
              </a:rPr>
              <a:t>OAI</a:t>
            </a:r>
            <a:r>
              <a:rPr sz="1300" spc="-15" dirty="0">
                <a:latin typeface="Calibri"/>
                <a:cs typeface="Calibri"/>
              </a:rPr>
              <a:t> </a:t>
            </a:r>
            <a:r>
              <a:rPr sz="1300" spc="15" dirty="0">
                <a:latin typeface="Calibri"/>
                <a:cs typeface="Calibri"/>
              </a:rPr>
              <a:t>(Origin</a:t>
            </a:r>
            <a:r>
              <a:rPr sz="1300" spc="-10" dirty="0">
                <a:latin typeface="Calibri"/>
                <a:cs typeface="Calibri"/>
              </a:rPr>
              <a:t> </a:t>
            </a:r>
            <a:r>
              <a:rPr sz="1300" spc="10" dirty="0">
                <a:latin typeface="Calibri"/>
                <a:cs typeface="Calibri"/>
              </a:rPr>
              <a:t>Access</a:t>
            </a:r>
            <a:r>
              <a:rPr sz="1300" spc="-15" dirty="0">
                <a:latin typeface="Calibri"/>
                <a:cs typeface="Calibri"/>
              </a:rPr>
              <a:t> </a:t>
            </a:r>
            <a:r>
              <a:rPr sz="1300" dirty="0">
                <a:latin typeface="Calibri"/>
                <a:cs typeface="Calibri"/>
              </a:rPr>
              <a:t>Identity).</a:t>
            </a:r>
          </a:p>
          <a:p>
            <a:pPr marL="152392" indent="-140328">
              <a:buChar char="•"/>
              <a:tabLst>
                <a:tab pos="153028" algn="l"/>
              </a:tabLst>
            </a:pPr>
            <a:r>
              <a:rPr sz="1300" spc="80" dirty="0">
                <a:latin typeface="Calibri"/>
                <a:cs typeface="Calibri"/>
              </a:rPr>
              <a:t>Con </a:t>
            </a:r>
            <a:r>
              <a:rPr sz="1300" spc="65" dirty="0">
                <a:latin typeface="Calibri"/>
                <a:cs typeface="Calibri"/>
              </a:rPr>
              <a:t>guring</a:t>
            </a:r>
            <a:r>
              <a:rPr sz="1300" spc="65" dirty="0">
                <a:latin typeface="Calibri"/>
                <a:cs typeface="Calibri"/>
              </a:rPr>
              <a:t> </a:t>
            </a:r>
            <a:r>
              <a:rPr sz="1300" spc="21" dirty="0">
                <a:latin typeface="Calibri"/>
                <a:cs typeface="Calibri"/>
              </a:rPr>
              <a:t>origins </a:t>
            </a:r>
            <a:r>
              <a:rPr sz="1300" spc="25" dirty="0">
                <a:latin typeface="Calibri"/>
                <a:cs typeface="Calibri"/>
              </a:rPr>
              <a:t>and</a:t>
            </a:r>
            <a:r>
              <a:rPr sz="1300" spc="-185" dirty="0">
                <a:latin typeface="Calibri"/>
                <a:cs typeface="Calibri"/>
              </a:rPr>
              <a:t> </a:t>
            </a:r>
            <a:r>
              <a:rPr sz="1300" spc="5" dirty="0">
                <a:latin typeface="Calibri"/>
                <a:cs typeface="Calibri"/>
              </a:rPr>
              <a:t>behaviors.</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35" dirty="0">
                <a:latin typeface="Calibri"/>
                <a:cs typeface="Calibri"/>
              </a:rPr>
              <a:t>Identity </a:t>
            </a:r>
            <a:r>
              <a:rPr sz="1300" b="1" spc="30" dirty="0">
                <a:latin typeface="Calibri"/>
                <a:cs typeface="Calibri"/>
              </a:rPr>
              <a:t>access </a:t>
            </a:r>
            <a:r>
              <a:rPr sz="1300" b="1" spc="50" dirty="0">
                <a:latin typeface="Calibri"/>
                <a:cs typeface="Calibri"/>
              </a:rPr>
              <a:t>management</a:t>
            </a:r>
            <a:r>
              <a:rPr sz="1300" b="1" spc="-160" dirty="0">
                <a:latin typeface="Calibri"/>
                <a:cs typeface="Calibri"/>
              </a:rPr>
              <a:t> </a:t>
            </a:r>
            <a:r>
              <a:rPr sz="1300" b="1" spc="10" dirty="0">
                <a:latin typeface="Calibri"/>
                <a:cs typeface="Calibri"/>
              </a:rPr>
              <a:t>(IAM)</a:t>
            </a:r>
            <a:endParaRPr sz="1300" dirty="0">
              <a:latin typeface="Calibri"/>
              <a:cs typeface="Calibri"/>
            </a:endParaRPr>
          </a:p>
          <a:p>
            <a:pPr>
              <a:spcBef>
                <a:spcPts val="35"/>
              </a:spcBef>
            </a:pPr>
            <a:endParaRPr sz="1100" dirty="0">
              <a:latin typeface="Calibri"/>
              <a:cs typeface="Calibri"/>
            </a:endParaRPr>
          </a:p>
          <a:p>
            <a:pPr marL="152392" indent="-140328">
              <a:spcBef>
                <a:spcPts val="5"/>
              </a:spcBef>
              <a:buChar char="•"/>
              <a:tabLst>
                <a:tab pos="153028" algn="l"/>
              </a:tabLst>
            </a:pPr>
            <a:r>
              <a:rPr sz="1300" spc="15" dirty="0">
                <a:latin typeface="Calibri"/>
                <a:cs typeface="Calibri"/>
              </a:rPr>
              <a:t>Introduction </a:t>
            </a:r>
            <a:r>
              <a:rPr sz="1300" spc="5" dirty="0">
                <a:latin typeface="Calibri"/>
                <a:cs typeface="Calibri"/>
              </a:rPr>
              <a:t>of </a:t>
            </a:r>
            <a:r>
              <a:rPr sz="1300" spc="-15" dirty="0">
                <a:latin typeface="Calibri"/>
                <a:cs typeface="Calibri"/>
              </a:rPr>
              <a:t>IAM</a:t>
            </a:r>
            <a:r>
              <a:rPr sz="1300" spc="-85" dirty="0">
                <a:latin typeface="Calibri"/>
                <a:cs typeface="Calibri"/>
              </a:rPr>
              <a:t> </a:t>
            </a:r>
            <a:r>
              <a:rPr sz="1300" spc="5" dirty="0">
                <a:latin typeface="Calibri"/>
                <a:cs typeface="Calibri"/>
              </a:rPr>
              <a:t>Service.</a:t>
            </a:r>
            <a:endParaRPr sz="1300" dirty="0">
              <a:latin typeface="Calibri"/>
              <a:cs typeface="Calibri"/>
            </a:endParaRPr>
          </a:p>
          <a:p>
            <a:pPr marL="152392" indent="-140328">
              <a:buChar char="•"/>
              <a:tabLst>
                <a:tab pos="153028" algn="l"/>
              </a:tabLst>
            </a:pPr>
            <a:r>
              <a:rPr sz="1300" spc="15" dirty="0">
                <a:latin typeface="Calibri"/>
                <a:cs typeface="Calibri"/>
              </a:rPr>
              <a:t>Creating </a:t>
            </a:r>
            <a:r>
              <a:rPr sz="1300" spc="-5" dirty="0">
                <a:latin typeface="Calibri"/>
                <a:cs typeface="Calibri"/>
              </a:rPr>
              <a:t>Users </a:t>
            </a:r>
            <a:r>
              <a:rPr sz="1300" spc="25" dirty="0">
                <a:latin typeface="Calibri"/>
                <a:cs typeface="Calibri"/>
              </a:rPr>
              <a:t>and</a:t>
            </a:r>
            <a:r>
              <a:rPr sz="1300" spc="-75" dirty="0">
                <a:latin typeface="Calibri"/>
                <a:cs typeface="Calibri"/>
              </a:rPr>
              <a:t> </a:t>
            </a:r>
            <a:r>
              <a:rPr sz="1300" dirty="0">
                <a:latin typeface="Calibri"/>
                <a:cs typeface="Calibri"/>
              </a:rPr>
              <a:t>Groups.</a:t>
            </a:r>
          </a:p>
          <a:p>
            <a:pPr marL="152392" indent="-140328">
              <a:buChar char="•"/>
              <a:tabLst>
                <a:tab pos="153028" algn="l"/>
              </a:tabLst>
            </a:pPr>
            <a:r>
              <a:rPr sz="1300" dirty="0">
                <a:latin typeface="Calibri"/>
                <a:cs typeface="Calibri"/>
              </a:rPr>
              <a:t>Grant </a:t>
            </a:r>
            <a:r>
              <a:rPr sz="1300" spc="10" dirty="0">
                <a:latin typeface="Calibri"/>
                <a:cs typeface="Calibri"/>
              </a:rPr>
              <a:t>Least</a:t>
            </a:r>
            <a:r>
              <a:rPr sz="1300" spc="-45" dirty="0">
                <a:latin typeface="Calibri"/>
                <a:cs typeface="Calibri"/>
              </a:rPr>
              <a:t> </a:t>
            </a:r>
            <a:r>
              <a:rPr sz="1300" spc="5" dirty="0">
                <a:latin typeface="Calibri"/>
                <a:cs typeface="Calibri"/>
              </a:rPr>
              <a:t>Privilege.</a:t>
            </a:r>
            <a:endParaRPr sz="1300" dirty="0">
              <a:latin typeface="Calibri"/>
              <a:cs typeface="Calibri"/>
            </a:endParaRPr>
          </a:p>
          <a:p>
            <a:pPr marL="152392" indent="-140328">
              <a:buChar char="•"/>
              <a:tabLst>
                <a:tab pos="153028" algn="l"/>
              </a:tabLst>
            </a:pPr>
            <a:r>
              <a:rPr sz="1300" spc="80" dirty="0">
                <a:latin typeface="Calibri"/>
                <a:cs typeface="Calibri"/>
              </a:rPr>
              <a:t>Con</a:t>
            </a:r>
            <a:r>
              <a:rPr sz="1300" spc="45" dirty="0">
                <a:latin typeface="Calibri"/>
                <a:cs typeface="Calibri"/>
              </a:rPr>
              <a:t> </a:t>
            </a:r>
            <a:r>
              <a:rPr sz="1300" spc="65" dirty="0">
                <a:latin typeface="Calibri"/>
                <a:cs typeface="Calibri"/>
              </a:rPr>
              <a:t>guring</a:t>
            </a:r>
            <a:r>
              <a:rPr sz="1300" spc="-21" dirty="0">
                <a:latin typeface="Calibri"/>
                <a:cs typeface="Calibri"/>
              </a:rPr>
              <a:t> </a:t>
            </a:r>
            <a:r>
              <a:rPr sz="1300" dirty="0">
                <a:latin typeface="Calibri"/>
                <a:cs typeface="Calibri"/>
              </a:rPr>
              <a:t>a</a:t>
            </a:r>
            <a:r>
              <a:rPr sz="1300" spc="-21" dirty="0">
                <a:latin typeface="Calibri"/>
                <a:cs typeface="Calibri"/>
              </a:rPr>
              <a:t> </a:t>
            </a:r>
            <a:r>
              <a:rPr sz="1300" spc="25" dirty="0">
                <a:latin typeface="Calibri"/>
                <a:cs typeface="Calibri"/>
              </a:rPr>
              <a:t>Strong</a:t>
            </a:r>
            <a:r>
              <a:rPr sz="1300" spc="-21" dirty="0">
                <a:latin typeface="Calibri"/>
                <a:cs typeface="Calibri"/>
              </a:rPr>
              <a:t> </a:t>
            </a:r>
            <a:r>
              <a:rPr sz="1300" spc="5" dirty="0">
                <a:latin typeface="Calibri"/>
                <a:cs typeface="Calibri"/>
              </a:rPr>
              <a:t>Password</a:t>
            </a:r>
            <a:r>
              <a:rPr sz="1300" spc="-21" dirty="0">
                <a:latin typeface="Calibri"/>
                <a:cs typeface="Calibri"/>
              </a:rPr>
              <a:t> </a:t>
            </a:r>
            <a:r>
              <a:rPr sz="1300" spc="15" dirty="0">
                <a:latin typeface="Calibri"/>
                <a:cs typeface="Calibri"/>
              </a:rPr>
              <a:t>Policy</a:t>
            </a:r>
            <a:r>
              <a:rPr sz="1300" spc="-25" dirty="0">
                <a:latin typeface="Calibri"/>
                <a:cs typeface="Calibri"/>
              </a:rPr>
              <a:t> </a:t>
            </a:r>
            <a:r>
              <a:rPr sz="1300" spc="-15" dirty="0">
                <a:latin typeface="Calibri"/>
                <a:cs typeface="Calibri"/>
              </a:rPr>
              <a:t>for</a:t>
            </a:r>
            <a:r>
              <a:rPr sz="1300" spc="-21" dirty="0">
                <a:latin typeface="Calibri"/>
                <a:cs typeface="Calibri"/>
              </a:rPr>
              <a:t> </a:t>
            </a:r>
            <a:r>
              <a:rPr sz="1300" spc="5" dirty="0">
                <a:latin typeface="Calibri"/>
                <a:cs typeface="Calibri"/>
              </a:rPr>
              <a:t>your</a:t>
            </a:r>
            <a:r>
              <a:rPr sz="1300" spc="-21" dirty="0">
                <a:latin typeface="Calibri"/>
                <a:cs typeface="Calibri"/>
              </a:rPr>
              <a:t> </a:t>
            </a:r>
            <a:r>
              <a:rPr sz="1300" spc="-15" dirty="0">
                <a:latin typeface="Calibri"/>
                <a:cs typeface="Calibri"/>
              </a:rPr>
              <a:t>Users.</a:t>
            </a:r>
            <a:endParaRPr sz="1300" dirty="0">
              <a:latin typeface="Calibri"/>
              <a:cs typeface="Calibri"/>
            </a:endParaRPr>
          </a:p>
          <a:p>
            <a:pPr marL="152392" indent="-140328">
              <a:buChar char="•"/>
              <a:tabLst>
                <a:tab pos="153028" algn="l"/>
              </a:tabLst>
            </a:pPr>
            <a:r>
              <a:rPr sz="1300" spc="30" dirty="0">
                <a:latin typeface="Calibri"/>
                <a:cs typeface="Calibri"/>
              </a:rPr>
              <a:t>Enabling </a:t>
            </a:r>
            <a:r>
              <a:rPr sz="1300" spc="-30" dirty="0">
                <a:latin typeface="Calibri"/>
                <a:cs typeface="Calibri"/>
              </a:rPr>
              <a:t>MFA </a:t>
            </a:r>
            <a:r>
              <a:rPr sz="1300" spc="-15" dirty="0">
                <a:latin typeface="Calibri"/>
                <a:cs typeface="Calibri"/>
              </a:rPr>
              <a:t>for </a:t>
            </a:r>
            <a:r>
              <a:rPr sz="1300" spc="15" dirty="0">
                <a:latin typeface="Calibri"/>
                <a:cs typeface="Calibri"/>
              </a:rPr>
              <a:t>Privileged</a:t>
            </a:r>
            <a:r>
              <a:rPr sz="1300" spc="-70" dirty="0">
                <a:latin typeface="Calibri"/>
                <a:cs typeface="Calibri"/>
              </a:rPr>
              <a:t> </a:t>
            </a:r>
            <a:r>
              <a:rPr sz="1300" spc="-15" dirty="0">
                <a:latin typeface="Calibri"/>
                <a:cs typeface="Calibri"/>
              </a:rPr>
              <a:t>Users.</a:t>
            </a:r>
            <a:endParaRPr sz="1300" dirty="0">
              <a:latin typeface="Calibri"/>
              <a:cs typeface="Calibri"/>
            </a:endParaRPr>
          </a:p>
          <a:p>
            <a:pPr marL="152392" indent="-140328">
              <a:buChar char="•"/>
              <a:tabLst>
                <a:tab pos="153028" algn="l"/>
              </a:tabLst>
            </a:pPr>
            <a:r>
              <a:rPr sz="1300" spc="15" dirty="0">
                <a:latin typeface="Calibri"/>
                <a:cs typeface="Calibri"/>
              </a:rPr>
              <a:t>Granting </a:t>
            </a:r>
            <a:r>
              <a:rPr sz="1300" spc="10" dirty="0">
                <a:latin typeface="Calibri"/>
                <a:cs typeface="Calibri"/>
              </a:rPr>
              <a:t>permissions </a:t>
            </a:r>
            <a:r>
              <a:rPr sz="1300" spc="35" dirty="0">
                <a:latin typeface="Calibri"/>
                <a:cs typeface="Calibri"/>
              </a:rPr>
              <a:t>using </a:t>
            </a:r>
            <a:r>
              <a:rPr sz="1300" spc="-15" dirty="0">
                <a:latin typeface="Calibri"/>
                <a:cs typeface="Calibri"/>
              </a:rPr>
              <a:t>IAM</a:t>
            </a:r>
            <a:r>
              <a:rPr sz="1300" spc="-141" dirty="0">
                <a:latin typeface="Calibri"/>
                <a:cs typeface="Calibri"/>
              </a:rPr>
              <a:t> </a:t>
            </a:r>
            <a:r>
              <a:rPr sz="1300" spc="-5" dirty="0">
                <a:latin typeface="Calibri"/>
                <a:cs typeface="Calibri"/>
              </a:rPr>
              <a:t>Policies.</a:t>
            </a:r>
            <a:endParaRPr sz="1300" dirty="0">
              <a:latin typeface="Calibri"/>
              <a:cs typeface="Calibri"/>
            </a:endParaRPr>
          </a:p>
          <a:p>
            <a:pPr marL="152392" indent="-140328">
              <a:buChar char="•"/>
              <a:tabLst>
                <a:tab pos="153028" algn="l"/>
              </a:tabLst>
            </a:pPr>
            <a:r>
              <a:rPr sz="1300" spc="15" dirty="0">
                <a:latin typeface="Calibri"/>
                <a:cs typeface="Calibri"/>
              </a:rPr>
              <a:t>Creating</a:t>
            </a:r>
            <a:r>
              <a:rPr sz="1300" spc="-21" dirty="0">
                <a:latin typeface="Calibri"/>
                <a:cs typeface="Calibri"/>
              </a:rPr>
              <a:t> </a:t>
            </a:r>
            <a:r>
              <a:rPr sz="1300" spc="21" dirty="0">
                <a:latin typeface="Calibri"/>
                <a:cs typeface="Calibri"/>
              </a:rPr>
              <a:t>Custom</a:t>
            </a:r>
            <a:r>
              <a:rPr sz="1300" spc="-15" dirty="0">
                <a:latin typeface="Calibri"/>
                <a:cs typeface="Calibri"/>
              </a:rPr>
              <a:t> </a:t>
            </a:r>
            <a:r>
              <a:rPr sz="1300" spc="5" dirty="0">
                <a:latin typeface="Calibri"/>
                <a:cs typeface="Calibri"/>
              </a:rPr>
              <a:t>Policies</a:t>
            </a:r>
            <a:r>
              <a:rPr sz="1300" spc="-21" dirty="0">
                <a:latin typeface="Calibri"/>
                <a:cs typeface="Calibri"/>
              </a:rPr>
              <a:t> </a:t>
            </a:r>
            <a:r>
              <a:rPr sz="1300" spc="25" dirty="0">
                <a:latin typeface="Calibri"/>
                <a:cs typeface="Calibri"/>
              </a:rPr>
              <a:t>and</a:t>
            </a:r>
            <a:r>
              <a:rPr sz="1300" spc="-15" dirty="0">
                <a:latin typeface="Calibri"/>
                <a:cs typeface="Calibri"/>
              </a:rPr>
              <a:t> </a:t>
            </a:r>
            <a:r>
              <a:rPr sz="1300" spc="21" dirty="0">
                <a:latin typeface="Calibri"/>
                <a:cs typeface="Calibri"/>
              </a:rPr>
              <a:t>Associating</a:t>
            </a:r>
            <a:r>
              <a:rPr sz="1300" spc="-21" dirty="0">
                <a:latin typeface="Calibri"/>
                <a:cs typeface="Calibri"/>
              </a:rPr>
              <a:t> </a:t>
            </a:r>
            <a:r>
              <a:rPr sz="1300" spc="5" dirty="0">
                <a:latin typeface="Calibri"/>
                <a:cs typeface="Calibri"/>
              </a:rPr>
              <a:t>to</a:t>
            </a:r>
            <a:r>
              <a:rPr sz="1300" spc="-15" dirty="0">
                <a:latin typeface="Calibri"/>
                <a:cs typeface="Calibri"/>
              </a:rPr>
              <a:t> </a:t>
            </a:r>
            <a:r>
              <a:rPr sz="1300" spc="-5" dirty="0">
                <a:latin typeface="Calibri"/>
                <a:cs typeface="Calibri"/>
              </a:rPr>
              <a:t>Users</a:t>
            </a:r>
            <a:r>
              <a:rPr sz="1300" spc="-21" dirty="0">
                <a:latin typeface="Calibri"/>
                <a:cs typeface="Calibri"/>
              </a:rPr>
              <a:t> </a:t>
            </a:r>
            <a:r>
              <a:rPr sz="1300" spc="25" dirty="0">
                <a:latin typeface="Calibri"/>
                <a:cs typeface="Calibri"/>
              </a:rPr>
              <a:t>and</a:t>
            </a:r>
            <a:r>
              <a:rPr sz="1300" spc="-15" dirty="0">
                <a:latin typeface="Calibri"/>
                <a:cs typeface="Calibri"/>
              </a:rPr>
              <a:t> </a:t>
            </a:r>
            <a:r>
              <a:rPr sz="1300" dirty="0">
                <a:latin typeface="Calibri"/>
                <a:cs typeface="Calibri"/>
              </a:rPr>
              <a:t>Groups.</a:t>
            </a:r>
          </a:p>
          <a:p>
            <a:pPr marL="152392" indent="-140328">
              <a:buChar char="•"/>
              <a:tabLst>
                <a:tab pos="153028" algn="l"/>
              </a:tabLst>
            </a:pPr>
            <a:r>
              <a:rPr sz="1300" spc="21" dirty="0">
                <a:latin typeface="Calibri"/>
                <a:cs typeface="Calibri"/>
              </a:rPr>
              <a:t>Understanding</a:t>
            </a:r>
            <a:r>
              <a:rPr sz="1300" spc="-25" dirty="0">
                <a:latin typeface="Calibri"/>
                <a:cs typeface="Calibri"/>
              </a:rPr>
              <a:t> </a:t>
            </a:r>
            <a:r>
              <a:rPr sz="1300" spc="-10" dirty="0">
                <a:latin typeface="Calibri"/>
                <a:cs typeface="Calibri"/>
              </a:rPr>
              <a:t>Roles.</a:t>
            </a:r>
            <a:endParaRPr sz="1300" dirty="0">
              <a:latin typeface="Calibri"/>
              <a:cs typeface="Calibri"/>
            </a:endParaRPr>
          </a:p>
          <a:p>
            <a:pPr marL="152392" indent="-140328">
              <a:buChar char="•"/>
              <a:tabLst>
                <a:tab pos="153028" algn="l"/>
              </a:tabLst>
            </a:pPr>
            <a:r>
              <a:rPr sz="1300" spc="-15" dirty="0">
                <a:latin typeface="Calibri"/>
                <a:cs typeface="Calibri"/>
              </a:rPr>
              <a:t>IAM </a:t>
            </a:r>
            <a:r>
              <a:rPr sz="1300" spc="10" dirty="0">
                <a:latin typeface="Calibri"/>
                <a:cs typeface="Calibri"/>
              </a:rPr>
              <a:t>Access Credentials </a:t>
            </a:r>
            <a:r>
              <a:rPr sz="1300" spc="25" dirty="0">
                <a:latin typeface="Calibri"/>
                <a:cs typeface="Calibri"/>
              </a:rPr>
              <a:t>and </a:t>
            </a:r>
            <a:r>
              <a:rPr sz="1300" dirty="0">
                <a:latin typeface="Calibri"/>
                <a:cs typeface="Calibri"/>
              </a:rPr>
              <a:t>its</a:t>
            </a:r>
            <a:r>
              <a:rPr sz="1300" spc="-135" dirty="0">
                <a:latin typeface="Calibri"/>
                <a:cs typeface="Calibri"/>
              </a:rPr>
              <a:t> </a:t>
            </a:r>
            <a:r>
              <a:rPr sz="1300" spc="10" dirty="0">
                <a:latin typeface="Calibri"/>
                <a:cs typeface="Calibri"/>
              </a:rPr>
              <a:t>usages.</a:t>
            </a:r>
            <a:endParaRPr sz="1300" dirty="0">
              <a:latin typeface="Calibri"/>
              <a:cs typeface="Calibri"/>
            </a:endParaRPr>
          </a:p>
          <a:p>
            <a:pPr marL="152392" indent="-140328">
              <a:buChar char="•"/>
              <a:tabLst>
                <a:tab pos="153028" algn="l"/>
              </a:tabLst>
            </a:pPr>
            <a:r>
              <a:rPr sz="1300" spc="-15" dirty="0">
                <a:latin typeface="Calibri"/>
                <a:cs typeface="Calibri"/>
              </a:rPr>
              <a:t>AWS</a:t>
            </a:r>
            <a:r>
              <a:rPr sz="1300" spc="-25" dirty="0">
                <a:latin typeface="Calibri"/>
                <a:cs typeface="Calibri"/>
              </a:rPr>
              <a:t> </a:t>
            </a:r>
            <a:r>
              <a:rPr sz="1300" spc="10" dirty="0">
                <a:latin typeface="Calibri"/>
                <a:cs typeface="Calibri"/>
              </a:rPr>
              <a:t>CLI.</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35" dirty="0">
                <a:latin typeface="Calibri"/>
                <a:cs typeface="Calibri"/>
              </a:rPr>
              <a:t>Elastic</a:t>
            </a:r>
            <a:r>
              <a:rPr sz="1300" b="1" spc="-35" dirty="0">
                <a:latin typeface="Calibri"/>
                <a:cs typeface="Calibri"/>
              </a:rPr>
              <a:t> </a:t>
            </a:r>
            <a:r>
              <a:rPr sz="1300" b="1" spc="40" dirty="0">
                <a:latin typeface="Calibri"/>
                <a:cs typeface="Calibri"/>
              </a:rPr>
              <a:t>Beanstalk</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21" dirty="0">
                <a:latin typeface="Calibri"/>
                <a:cs typeface="Calibri"/>
              </a:rPr>
              <a:t>Understanding </a:t>
            </a:r>
            <a:r>
              <a:rPr sz="1300" spc="30" dirty="0">
                <a:latin typeface="Calibri"/>
                <a:cs typeface="Calibri"/>
              </a:rPr>
              <a:t>DevOps</a:t>
            </a:r>
            <a:r>
              <a:rPr sz="1300" spc="30" dirty="0">
                <a:latin typeface="Calibri"/>
                <a:cs typeface="Calibri"/>
              </a:rPr>
              <a:t> </a:t>
            </a:r>
            <a:r>
              <a:rPr sz="1300" spc="10" dirty="0">
                <a:latin typeface="Calibri"/>
                <a:cs typeface="Calibri"/>
              </a:rPr>
              <a:t>tools </a:t>
            </a:r>
            <a:r>
              <a:rPr sz="1300" spc="5" dirty="0">
                <a:latin typeface="Calibri"/>
                <a:cs typeface="Calibri"/>
              </a:rPr>
              <a:t>of</a:t>
            </a:r>
            <a:r>
              <a:rPr sz="1300" spc="-145" dirty="0">
                <a:latin typeface="Calibri"/>
                <a:cs typeface="Calibri"/>
              </a:rPr>
              <a:t> </a:t>
            </a:r>
            <a:r>
              <a:rPr sz="1300" spc="-25" dirty="0">
                <a:latin typeface="Calibri"/>
                <a:cs typeface="Calibri"/>
              </a:rPr>
              <a:t>AWS.</a:t>
            </a:r>
            <a:endParaRPr sz="1300" dirty="0">
              <a:latin typeface="Calibri"/>
              <a:cs typeface="Calibri"/>
            </a:endParaRPr>
          </a:p>
          <a:p>
            <a:pPr marL="152392" indent="-140328">
              <a:buChar char="•"/>
              <a:tabLst>
                <a:tab pos="153028" algn="l"/>
              </a:tabLst>
            </a:pPr>
            <a:r>
              <a:rPr sz="1300" spc="15" dirty="0">
                <a:latin typeface="Calibri"/>
                <a:cs typeface="Calibri"/>
              </a:rPr>
              <a:t>Automation </a:t>
            </a:r>
            <a:r>
              <a:rPr sz="1300" spc="30" dirty="0">
                <a:latin typeface="Calibri"/>
                <a:cs typeface="Calibri"/>
              </a:rPr>
              <a:t>by </a:t>
            </a:r>
            <a:r>
              <a:rPr sz="1300" spc="5" dirty="0">
                <a:latin typeface="Calibri"/>
                <a:cs typeface="Calibri"/>
              </a:rPr>
              <a:t>Elastic</a:t>
            </a:r>
            <a:r>
              <a:rPr sz="1300" spc="-110" dirty="0">
                <a:latin typeface="Calibri"/>
                <a:cs typeface="Calibri"/>
              </a:rPr>
              <a:t> </a:t>
            </a:r>
            <a:r>
              <a:rPr sz="1300" dirty="0">
                <a:latin typeface="Calibri"/>
                <a:cs typeface="Calibri"/>
              </a:rPr>
              <a:t>Beanstalk.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836" y="-496200"/>
            <a:ext cx="5352415" cy="2321788"/>
          </a:xfrm>
          <a:prstGeom prst="rect">
            <a:avLst/>
          </a:prstGeom>
        </p:spPr>
        <p:txBody>
          <a:bodyPr vert="horz" wrap="square" lIns="0" tIns="13334" rIns="0" bIns="0" rtlCol="0">
            <a:spAutoFit/>
          </a:bodyPr>
          <a:lstStyle/>
          <a:p>
            <a:pPr marL="12700">
              <a:spcBef>
                <a:spcPts val="105"/>
              </a:spcBef>
            </a:pPr>
            <a:r>
              <a:rPr spc="-50" dirty="0"/>
              <a:t>DETAILED </a:t>
            </a:r>
            <a:r>
              <a:rPr spc="55" dirty="0"/>
              <a:t>CURRICULUM </a:t>
            </a:r>
            <a:r>
              <a:rPr spc="-114" dirty="0"/>
              <a:t>:</a:t>
            </a:r>
            <a:r>
              <a:rPr spc="-125" dirty="0"/>
              <a:t> </a:t>
            </a:r>
            <a:r>
              <a:rPr spc="45" dirty="0"/>
              <a:t>MODULES</a:t>
            </a:r>
          </a:p>
        </p:txBody>
      </p:sp>
      <p:sp>
        <p:nvSpPr>
          <p:cNvPr id="3" name="object 3"/>
          <p:cNvSpPr/>
          <p:nvPr/>
        </p:nvSpPr>
        <p:spPr>
          <a:xfrm>
            <a:off x="1" y="7177455"/>
            <a:ext cx="9205595" cy="236220"/>
          </a:xfrm>
          <a:custGeom>
            <a:avLst/>
            <a:gdLst/>
            <a:ahLst/>
            <a:cxnLst/>
            <a:rect l="l" t="t" r="r" b="b"/>
            <a:pathLst>
              <a:path w="9205595" h="236220">
                <a:moveTo>
                  <a:pt x="9205201" y="0"/>
                </a:moveTo>
                <a:lnTo>
                  <a:pt x="0" y="0"/>
                </a:lnTo>
                <a:lnTo>
                  <a:pt x="0" y="235991"/>
                </a:lnTo>
                <a:lnTo>
                  <a:pt x="9205201" y="235991"/>
                </a:lnTo>
                <a:lnTo>
                  <a:pt x="9205201" y="0"/>
                </a:lnTo>
                <a:close/>
              </a:path>
            </a:pathLst>
          </a:custGeom>
          <a:solidFill>
            <a:srgbClr val="46B8B8"/>
          </a:solidFill>
        </p:spPr>
        <p:txBody>
          <a:bodyPr wrap="square" lIns="0" tIns="0" rIns="0" bIns="0" rtlCol="0"/>
          <a:lstStyle/>
          <a:p>
            <a:endParaRPr/>
          </a:p>
        </p:txBody>
      </p:sp>
      <p:sp>
        <p:nvSpPr>
          <p:cNvPr id="4" name="object 4"/>
          <p:cNvSpPr/>
          <p:nvPr/>
        </p:nvSpPr>
        <p:spPr>
          <a:xfrm>
            <a:off x="9030958" y="7177445"/>
            <a:ext cx="1684654" cy="236220"/>
          </a:xfrm>
          <a:custGeom>
            <a:avLst/>
            <a:gdLst/>
            <a:ahLst/>
            <a:cxnLst/>
            <a:rect l="l" t="t" r="r" b="b"/>
            <a:pathLst>
              <a:path w="1684654" h="236220">
                <a:moveTo>
                  <a:pt x="1684566" y="0"/>
                </a:moveTo>
                <a:lnTo>
                  <a:pt x="60261" y="0"/>
                </a:lnTo>
                <a:lnTo>
                  <a:pt x="0" y="235991"/>
                </a:lnTo>
                <a:lnTo>
                  <a:pt x="1684566" y="235991"/>
                </a:lnTo>
                <a:lnTo>
                  <a:pt x="1684566" y="0"/>
                </a:lnTo>
                <a:close/>
              </a:path>
            </a:pathLst>
          </a:custGeom>
          <a:solidFill>
            <a:srgbClr val="413F42"/>
          </a:solidFill>
        </p:spPr>
        <p:txBody>
          <a:bodyPr wrap="square" lIns="0" tIns="0" rIns="0" bIns="0" rtlCol="0"/>
          <a:lstStyle/>
          <a:p>
            <a:endParaRPr/>
          </a:p>
        </p:txBody>
      </p:sp>
      <p:sp>
        <p:nvSpPr>
          <p:cNvPr id="6" name="object 6"/>
          <p:cNvSpPr txBox="1"/>
          <p:nvPr/>
        </p:nvSpPr>
        <p:spPr>
          <a:xfrm>
            <a:off x="715778" y="1068336"/>
            <a:ext cx="4193539" cy="6337632"/>
          </a:xfrm>
          <a:prstGeom prst="rect">
            <a:avLst/>
          </a:prstGeom>
        </p:spPr>
        <p:txBody>
          <a:bodyPr vert="horz" wrap="square" lIns="0" tIns="12700" rIns="0" bIns="0" rtlCol="0">
            <a:spAutoFit/>
          </a:bodyPr>
          <a:lstStyle/>
          <a:p>
            <a:pPr marL="152392" indent="-140328">
              <a:spcBef>
                <a:spcPts val="101"/>
              </a:spcBef>
              <a:buChar char="•"/>
              <a:tabLst>
                <a:tab pos="153028" algn="l"/>
              </a:tabLst>
            </a:pPr>
            <a:r>
              <a:rPr sz="1300" spc="15" dirty="0">
                <a:latin typeface="Calibri"/>
                <a:cs typeface="Calibri"/>
              </a:rPr>
              <a:t>Creating an </a:t>
            </a:r>
            <a:r>
              <a:rPr sz="1300" spc="21" dirty="0">
                <a:latin typeface="Calibri"/>
                <a:cs typeface="Calibri"/>
              </a:rPr>
              <a:t>Application </a:t>
            </a:r>
            <a:r>
              <a:rPr sz="1300" spc="10" dirty="0">
                <a:latin typeface="Calibri"/>
                <a:cs typeface="Calibri"/>
              </a:rPr>
              <a:t>Environment </a:t>
            </a:r>
            <a:r>
              <a:rPr sz="1300" spc="35" dirty="0">
                <a:latin typeface="Calibri"/>
                <a:cs typeface="Calibri"/>
              </a:rPr>
              <a:t>using</a:t>
            </a:r>
            <a:r>
              <a:rPr sz="1300" spc="-160" dirty="0">
                <a:latin typeface="Calibri"/>
                <a:cs typeface="Calibri"/>
              </a:rPr>
              <a:t> </a:t>
            </a:r>
            <a:r>
              <a:rPr sz="1300" spc="-25" dirty="0">
                <a:latin typeface="Calibri"/>
                <a:cs typeface="Calibri"/>
              </a:rPr>
              <a:t>EB.</a:t>
            </a:r>
            <a:endParaRPr sz="1300" dirty="0">
              <a:latin typeface="Calibri"/>
              <a:cs typeface="Calibri"/>
            </a:endParaRPr>
          </a:p>
          <a:p>
            <a:pPr marL="152392" indent="-140328">
              <a:buChar char="•"/>
              <a:tabLst>
                <a:tab pos="153028" algn="l"/>
              </a:tabLst>
            </a:pPr>
            <a:r>
              <a:rPr sz="1300" spc="21" dirty="0">
                <a:latin typeface="Calibri"/>
                <a:cs typeface="Calibri"/>
              </a:rPr>
              <a:t>Application versioning </a:t>
            </a:r>
            <a:r>
              <a:rPr sz="1300" spc="25" dirty="0">
                <a:latin typeface="Calibri"/>
                <a:cs typeface="Calibri"/>
              </a:rPr>
              <a:t>and</a:t>
            </a:r>
            <a:r>
              <a:rPr sz="1300" spc="-105" dirty="0">
                <a:latin typeface="Calibri"/>
                <a:cs typeface="Calibri"/>
              </a:rPr>
              <a:t> </a:t>
            </a:r>
            <a:r>
              <a:rPr sz="1300" spc="21" dirty="0">
                <a:latin typeface="Calibri"/>
                <a:cs typeface="Calibri"/>
              </a:rPr>
              <a:t>Deploying.</a:t>
            </a:r>
            <a:endParaRPr sz="1300" dirty="0">
              <a:latin typeface="Calibri"/>
              <a:cs typeface="Calibri"/>
            </a:endParaRPr>
          </a:p>
          <a:p>
            <a:pPr marL="152392" indent="-140328">
              <a:buChar char="•"/>
              <a:tabLst>
                <a:tab pos="153028" algn="l"/>
              </a:tabLst>
            </a:pPr>
            <a:r>
              <a:rPr sz="1300" spc="21" dirty="0">
                <a:latin typeface="Calibri"/>
                <a:cs typeface="Calibri"/>
              </a:rPr>
              <a:t>Clean </a:t>
            </a:r>
            <a:r>
              <a:rPr sz="1300" spc="40" dirty="0">
                <a:latin typeface="Calibri"/>
                <a:cs typeface="Calibri"/>
              </a:rPr>
              <a:t>up </a:t>
            </a:r>
            <a:r>
              <a:rPr sz="1300" spc="5" dirty="0">
                <a:latin typeface="Calibri"/>
                <a:cs typeface="Calibri"/>
              </a:rPr>
              <a:t>of </a:t>
            </a:r>
            <a:r>
              <a:rPr sz="1300" dirty="0">
                <a:latin typeface="Calibri"/>
                <a:cs typeface="Calibri"/>
              </a:rPr>
              <a:t>EB</a:t>
            </a:r>
            <a:r>
              <a:rPr sz="1300" spc="-150" dirty="0">
                <a:latin typeface="Calibri"/>
                <a:cs typeface="Calibri"/>
              </a:rPr>
              <a:t> </a:t>
            </a:r>
            <a:r>
              <a:rPr sz="1300" spc="5" dirty="0">
                <a:latin typeface="Calibri"/>
                <a:cs typeface="Calibri"/>
              </a:rPr>
              <a:t>Environment.</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55" dirty="0">
                <a:latin typeface="Calibri"/>
                <a:cs typeface="Calibri"/>
              </a:rPr>
              <a:t>Cloud</a:t>
            </a:r>
            <a:r>
              <a:rPr sz="1300" b="1" spc="-35" dirty="0">
                <a:latin typeface="Calibri"/>
                <a:cs typeface="Calibri"/>
              </a:rPr>
              <a:t> </a:t>
            </a:r>
            <a:r>
              <a:rPr sz="1300" b="1" spc="40" dirty="0">
                <a:latin typeface="Calibri"/>
                <a:cs typeface="Calibri"/>
              </a:rPr>
              <a:t>Formation</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a:t>
            </a:r>
            <a:r>
              <a:rPr sz="1300" spc="30" dirty="0">
                <a:latin typeface="Calibri"/>
                <a:cs typeface="Calibri"/>
              </a:rPr>
              <a:t>Cloud</a:t>
            </a:r>
            <a:r>
              <a:rPr sz="1300" spc="-85" dirty="0">
                <a:latin typeface="Calibri"/>
                <a:cs typeface="Calibri"/>
              </a:rPr>
              <a:t> </a:t>
            </a:r>
            <a:r>
              <a:rPr sz="1300" spc="10" dirty="0">
                <a:latin typeface="Calibri"/>
                <a:cs typeface="Calibri"/>
              </a:rPr>
              <a:t>Formation</a:t>
            </a:r>
            <a:endParaRPr sz="1300" dirty="0">
              <a:latin typeface="Calibri"/>
              <a:cs typeface="Calibri"/>
            </a:endParaRPr>
          </a:p>
          <a:p>
            <a:pPr marL="152392" indent="-140328">
              <a:buChar char="•"/>
              <a:tabLst>
                <a:tab pos="153028" algn="l"/>
              </a:tabLst>
            </a:pPr>
            <a:r>
              <a:rPr sz="1300" spc="21" dirty="0">
                <a:latin typeface="Calibri"/>
                <a:cs typeface="Calibri"/>
              </a:rPr>
              <a:t>Understanding</a:t>
            </a:r>
            <a:r>
              <a:rPr sz="1300" spc="-21" dirty="0">
                <a:latin typeface="Calibri"/>
                <a:cs typeface="Calibri"/>
              </a:rPr>
              <a:t> </a:t>
            </a:r>
            <a:r>
              <a:rPr sz="1300" spc="10" dirty="0">
                <a:latin typeface="Calibri"/>
                <a:cs typeface="Calibri"/>
              </a:rPr>
              <a:t>Stacks</a:t>
            </a:r>
            <a:r>
              <a:rPr sz="1300" spc="-21" dirty="0">
                <a:latin typeface="Calibri"/>
                <a:cs typeface="Calibri"/>
              </a:rPr>
              <a:t> </a:t>
            </a:r>
            <a:r>
              <a:rPr sz="1300" spc="25" dirty="0">
                <a:latin typeface="Calibri"/>
                <a:cs typeface="Calibri"/>
              </a:rPr>
              <a:t>and</a:t>
            </a:r>
            <a:r>
              <a:rPr sz="1300" spc="-21" dirty="0">
                <a:latin typeface="Calibri"/>
                <a:cs typeface="Calibri"/>
              </a:rPr>
              <a:t> </a:t>
            </a:r>
            <a:r>
              <a:rPr sz="1300" spc="30" dirty="0">
                <a:latin typeface="Calibri"/>
                <a:cs typeface="Calibri"/>
              </a:rPr>
              <a:t>Cloud</a:t>
            </a:r>
            <a:r>
              <a:rPr sz="1300" spc="-21" dirty="0">
                <a:latin typeface="Calibri"/>
                <a:cs typeface="Calibri"/>
              </a:rPr>
              <a:t> </a:t>
            </a:r>
            <a:r>
              <a:rPr sz="1300" dirty="0">
                <a:latin typeface="Calibri"/>
                <a:cs typeface="Calibri"/>
              </a:rPr>
              <a:t>Former</a:t>
            </a:r>
            <a:r>
              <a:rPr sz="1300" spc="-70" dirty="0">
                <a:latin typeface="Calibri"/>
                <a:cs typeface="Calibri"/>
              </a:rPr>
              <a:t> </a:t>
            </a:r>
            <a:r>
              <a:rPr sz="1300" spc="-21" dirty="0">
                <a:latin typeface="Calibri"/>
                <a:cs typeface="Calibri"/>
              </a:rPr>
              <a:t>Tool.</a:t>
            </a:r>
            <a:endParaRPr sz="1300" dirty="0">
              <a:latin typeface="Calibri"/>
              <a:cs typeface="Calibri"/>
            </a:endParaRPr>
          </a:p>
          <a:p>
            <a:pPr marL="152392" indent="-140328">
              <a:buChar char="•"/>
              <a:tabLst>
                <a:tab pos="153028" algn="l"/>
              </a:tabLst>
            </a:pPr>
            <a:r>
              <a:rPr sz="1300" spc="25" dirty="0">
                <a:latin typeface="Calibri"/>
                <a:cs typeface="Calibri"/>
              </a:rPr>
              <a:t>Automating</a:t>
            </a:r>
            <a:r>
              <a:rPr sz="1300" spc="-21" dirty="0">
                <a:latin typeface="Calibri"/>
                <a:cs typeface="Calibri"/>
              </a:rPr>
              <a:t> </a:t>
            </a:r>
            <a:r>
              <a:rPr sz="1300" dirty="0">
                <a:latin typeface="Calibri"/>
                <a:cs typeface="Calibri"/>
              </a:rPr>
              <a:t>a</a:t>
            </a:r>
            <a:r>
              <a:rPr sz="1300" spc="-21" dirty="0">
                <a:latin typeface="Calibri"/>
                <a:cs typeface="Calibri"/>
              </a:rPr>
              <a:t> </a:t>
            </a:r>
            <a:r>
              <a:rPr sz="1300" spc="21" dirty="0">
                <a:latin typeface="Calibri"/>
                <a:cs typeface="Calibri"/>
              </a:rPr>
              <a:t>Ruby</a:t>
            </a:r>
            <a:r>
              <a:rPr sz="1300" spc="-21" dirty="0">
                <a:latin typeface="Calibri"/>
                <a:cs typeface="Calibri"/>
              </a:rPr>
              <a:t> </a:t>
            </a:r>
            <a:r>
              <a:rPr sz="1300" spc="30" dirty="0">
                <a:latin typeface="Calibri"/>
                <a:cs typeface="Calibri"/>
              </a:rPr>
              <a:t>on</a:t>
            </a:r>
            <a:r>
              <a:rPr sz="1300" spc="-21" dirty="0">
                <a:latin typeface="Calibri"/>
                <a:cs typeface="Calibri"/>
              </a:rPr>
              <a:t> </a:t>
            </a:r>
            <a:r>
              <a:rPr sz="1300" spc="5" dirty="0">
                <a:latin typeface="Calibri"/>
                <a:cs typeface="Calibri"/>
              </a:rPr>
              <a:t>Rails</a:t>
            </a:r>
            <a:r>
              <a:rPr sz="1300" spc="-21" dirty="0">
                <a:latin typeface="Calibri"/>
                <a:cs typeface="Calibri"/>
              </a:rPr>
              <a:t> </a:t>
            </a:r>
            <a:r>
              <a:rPr sz="1300" spc="21" dirty="0">
                <a:latin typeface="Calibri"/>
                <a:cs typeface="Calibri"/>
              </a:rPr>
              <a:t>Application</a:t>
            </a:r>
            <a:r>
              <a:rPr sz="1300" spc="-21" dirty="0">
                <a:latin typeface="Calibri"/>
                <a:cs typeface="Calibri"/>
              </a:rPr>
              <a:t> </a:t>
            </a:r>
            <a:r>
              <a:rPr sz="1300" spc="35" dirty="0">
                <a:latin typeface="Calibri"/>
                <a:cs typeface="Calibri"/>
              </a:rPr>
              <a:t>using</a:t>
            </a:r>
            <a:r>
              <a:rPr sz="1300" spc="-15" dirty="0">
                <a:latin typeface="Calibri"/>
                <a:cs typeface="Calibri"/>
              </a:rPr>
              <a:t> </a:t>
            </a:r>
            <a:r>
              <a:rPr sz="1300" spc="30" dirty="0">
                <a:latin typeface="Calibri"/>
                <a:cs typeface="Calibri"/>
              </a:rPr>
              <a:t>Cloud</a:t>
            </a:r>
            <a:r>
              <a:rPr sz="1300" spc="-21" dirty="0">
                <a:latin typeface="Calibri"/>
                <a:cs typeface="Calibri"/>
              </a:rPr>
              <a:t> </a:t>
            </a:r>
            <a:r>
              <a:rPr sz="1300" dirty="0">
                <a:latin typeface="Calibri"/>
                <a:cs typeface="Calibri"/>
              </a:rPr>
              <a:t>Formation.</a:t>
            </a:r>
          </a:p>
          <a:p>
            <a:pPr marL="152392" indent="-140328">
              <a:buChar char="•"/>
              <a:tabLst>
                <a:tab pos="153028" algn="l"/>
              </a:tabLst>
            </a:pPr>
            <a:r>
              <a:rPr sz="1300" spc="21" dirty="0">
                <a:latin typeface="Calibri"/>
                <a:cs typeface="Calibri"/>
              </a:rPr>
              <a:t>Clean </a:t>
            </a:r>
            <a:r>
              <a:rPr sz="1300" spc="40" dirty="0">
                <a:latin typeface="Calibri"/>
                <a:cs typeface="Calibri"/>
              </a:rPr>
              <a:t>up </a:t>
            </a:r>
            <a:r>
              <a:rPr sz="1300" spc="5" dirty="0">
                <a:latin typeface="Calibri"/>
                <a:cs typeface="Calibri"/>
              </a:rPr>
              <a:t>of </a:t>
            </a:r>
            <a:r>
              <a:rPr sz="1300" spc="30" dirty="0">
                <a:latin typeface="Calibri"/>
                <a:cs typeface="Calibri"/>
              </a:rPr>
              <a:t>Cloud</a:t>
            </a:r>
            <a:r>
              <a:rPr sz="1300" spc="-175" dirty="0">
                <a:latin typeface="Calibri"/>
                <a:cs typeface="Calibri"/>
              </a:rPr>
              <a:t> </a:t>
            </a:r>
            <a:r>
              <a:rPr sz="1300" spc="5" dirty="0">
                <a:latin typeface="Calibri"/>
                <a:cs typeface="Calibri"/>
              </a:rPr>
              <a:t>formation Environment.</a:t>
            </a:r>
            <a:endParaRPr sz="1300" dirty="0">
              <a:latin typeface="Calibri"/>
              <a:cs typeface="Calibri"/>
            </a:endParaRPr>
          </a:p>
          <a:p>
            <a:pPr marL="152392" indent="-140328">
              <a:buChar char="•"/>
              <a:tabLst>
                <a:tab pos="153028" algn="l"/>
              </a:tabLst>
            </a:pPr>
            <a:r>
              <a:rPr sz="1300" spc="15" dirty="0">
                <a:latin typeface="Calibri"/>
                <a:cs typeface="Calibri"/>
              </a:rPr>
              <a:t>Creating</a:t>
            </a:r>
            <a:r>
              <a:rPr sz="1300" spc="-21" dirty="0">
                <a:latin typeface="Calibri"/>
                <a:cs typeface="Calibri"/>
              </a:rPr>
              <a:t> </a:t>
            </a:r>
            <a:r>
              <a:rPr sz="1300" spc="21" dirty="0">
                <a:latin typeface="Calibri"/>
                <a:cs typeface="Calibri"/>
              </a:rPr>
              <a:t>custom</a:t>
            </a:r>
            <a:r>
              <a:rPr sz="1300" spc="-70" dirty="0">
                <a:latin typeface="Calibri"/>
                <a:cs typeface="Calibri"/>
              </a:rPr>
              <a:t> </a:t>
            </a:r>
            <a:r>
              <a:rPr sz="1300" dirty="0">
                <a:latin typeface="Calibri"/>
                <a:cs typeface="Calibri"/>
              </a:rPr>
              <a:t>Templates</a:t>
            </a:r>
            <a:r>
              <a:rPr sz="1300" spc="-21" dirty="0">
                <a:latin typeface="Calibri"/>
                <a:cs typeface="Calibri"/>
              </a:rPr>
              <a:t> </a:t>
            </a:r>
            <a:r>
              <a:rPr sz="1300" spc="35" dirty="0">
                <a:latin typeface="Calibri"/>
                <a:cs typeface="Calibri"/>
              </a:rPr>
              <a:t>using</a:t>
            </a:r>
            <a:r>
              <a:rPr sz="1300" spc="-21" dirty="0">
                <a:latin typeface="Calibri"/>
                <a:cs typeface="Calibri"/>
              </a:rPr>
              <a:t> </a:t>
            </a:r>
            <a:r>
              <a:rPr sz="1300" spc="30" dirty="0">
                <a:latin typeface="Calibri"/>
                <a:cs typeface="Calibri"/>
              </a:rPr>
              <a:t>Cloud</a:t>
            </a:r>
            <a:r>
              <a:rPr sz="1300" spc="-21" dirty="0">
                <a:latin typeface="Calibri"/>
                <a:cs typeface="Calibri"/>
              </a:rPr>
              <a:t> </a:t>
            </a:r>
            <a:r>
              <a:rPr sz="1300" dirty="0">
                <a:latin typeface="Calibri"/>
                <a:cs typeface="Calibri"/>
              </a:rPr>
              <a:t>Former</a:t>
            </a:r>
            <a:r>
              <a:rPr sz="1300" spc="-70" dirty="0">
                <a:latin typeface="Calibri"/>
                <a:cs typeface="Calibri"/>
              </a:rPr>
              <a:t> </a:t>
            </a:r>
            <a:r>
              <a:rPr sz="1300" spc="-21" dirty="0">
                <a:latin typeface="Calibri"/>
                <a:cs typeface="Calibri"/>
              </a:rPr>
              <a:t>Tool.</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55" dirty="0">
                <a:latin typeface="Calibri"/>
                <a:cs typeface="Calibri"/>
              </a:rPr>
              <a:t>Dynamo</a:t>
            </a:r>
            <a:r>
              <a:rPr sz="1300" b="1" spc="-35" dirty="0">
                <a:latin typeface="Calibri"/>
                <a:cs typeface="Calibri"/>
              </a:rPr>
              <a:t> </a:t>
            </a:r>
            <a:r>
              <a:rPr sz="1300" b="1" spc="65" dirty="0">
                <a:latin typeface="Calibri"/>
                <a:cs typeface="Calibri"/>
              </a:rPr>
              <a:t>DB</a:t>
            </a:r>
            <a:endParaRPr sz="1300" dirty="0">
              <a:latin typeface="Calibri"/>
              <a:cs typeface="Calibri"/>
            </a:endParaRPr>
          </a:p>
          <a:p>
            <a:pPr>
              <a:spcBef>
                <a:spcPts val="35"/>
              </a:spcBef>
            </a:pPr>
            <a:endParaRPr sz="1100" dirty="0">
              <a:latin typeface="Calibri"/>
              <a:cs typeface="Calibri"/>
            </a:endParaRPr>
          </a:p>
          <a:p>
            <a:pPr marL="152392" indent="-140328">
              <a:spcBef>
                <a:spcPts val="5"/>
              </a:spcBef>
              <a:buChar char="•"/>
              <a:tabLst>
                <a:tab pos="153028" algn="l"/>
              </a:tabLst>
            </a:pPr>
            <a:r>
              <a:rPr sz="1300" spc="21" dirty="0">
                <a:latin typeface="Calibri"/>
                <a:cs typeface="Calibri"/>
              </a:rPr>
              <a:t>Understanding </a:t>
            </a:r>
            <a:r>
              <a:rPr sz="1300" spc="30" dirty="0">
                <a:latin typeface="Calibri"/>
                <a:cs typeface="Calibri"/>
              </a:rPr>
              <a:t>NOSQL</a:t>
            </a:r>
            <a:r>
              <a:rPr sz="1300" spc="-65" dirty="0">
                <a:latin typeface="Calibri"/>
                <a:cs typeface="Calibri"/>
              </a:rPr>
              <a:t> </a:t>
            </a:r>
            <a:r>
              <a:rPr sz="1300" spc="5" dirty="0">
                <a:latin typeface="Calibri"/>
                <a:cs typeface="Calibri"/>
              </a:rPr>
              <a:t>Databases.</a:t>
            </a:r>
            <a:endParaRPr sz="1300" dirty="0">
              <a:latin typeface="Calibri"/>
              <a:cs typeface="Calibri"/>
            </a:endParaRPr>
          </a:p>
          <a:p>
            <a:pPr marL="152392" indent="-140328">
              <a:buChar char="•"/>
              <a:tabLst>
                <a:tab pos="153028" algn="l"/>
              </a:tabLst>
            </a:pPr>
            <a:r>
              <a:rPr sz="1300" spc="15" dirty="0">
                <a:latin typeface="Calibri"/>
                <a:cs typeface="Calibri"/>
              </a:rPr>
              <a:t>Creating </a:t>
            </a:r>
            <a:r>
              <a:rPr sz="1300" dirty="0">
                <a:latin typeface="Calibri"/>
                <a:cs typeface="Calibri"/>
              </a:rPr>
              <a:t>a </a:t>
            </a:r>
            <a:r>
              <a:rPr sz="1300" spc="30" dirty="0">
                <a:latin typeface="Calibri"/>
                <a:cs typeface="Calibri"/>
              </a:rPr>
              <a:t>DynamoDB</a:t>
            </a:r>
            <a:r>
              <a:rPr sz="1300" spc="30" dirty="0">
                <a:latin typeface="Calibri"/>
                <a:cs typeface="Calibri"/>
              </a:rPr>
              <a:t> </a:t>
            </a:r>
            <a:r>
              <a:rPr sz="1300" spc="10" dirty="0">
                <a:latin typeface="Calibri"/>
                <a:cs typeface="Calibri"/>
              </a:rPr>
              <a:t>table </a:t>
            </a:r>
            <a:r>
              <a:rPr sz="1300" spc="15" dirty="0">
                <a:latin typeface="Calibri"/>
                <a:cs typeface="Calibri"/>
              </a:rPr>
              <a:t>with </a:t>
            </a:r>
            <a:r>
              <a:rPr sz="1300" spc="25" dirty="0">
                <a:latin typeface="Calibri"/>
                <a:cs typeface="Calibri"/>
              </a:rPr>
              <a:t>Sample</a:t>
            </a:r>
            <a:r>
              <a:rPr sz="1300" spc="-195" dirty="0">
                <a:latin typeface="Calibri"/>
                <a:cs typeface="Calibri"/>
              </a:rPr>
              <a:t> </a:t>
            </a:r>
            <a:r>
              <a:rPr sz="1300" dirty="0">
                <a:latin typeface="Calibri"/>
                <a:cs typeface="Calibri"/>
              </a:rPr>
              <a:t>Data.</a:t>
            </a:r>
          </a:p>
          <a:p>
            <a:pPr marL="152392" indent="-140328">
              <a:buChar char="•"/>
              <a:tabLst>
                <a:tab pos="153028" algn="l"/>
              </a:tabLst>
            </a:pPr>
            <a:r>
              <a:rPr sz="1300" spc="21" dirty="0">
                <a:latin typeface="Calibri"/>
                <a:cs typeface="Calibri"/>
              </a:rPr>
              <a:t>Understanding</a:t>
            </a:r>
            <a:r>
              <a:rPr sz="1300" spc="-21" dirty="0">
                <a:latin typeface="Calibri"/>
                <a:cs typeface="Calibri"/>
              </a:rPr>
              <a:t> </a:t>
            </a:r>
            <a:r>
              <a:rPr sz="1300" spc="15" dirty="0">
                <a:latin typeface="Calibri"/>
                <a:cs typeface="Calibri"/>
              </a:rPr>
              <a:t>RCU</a:t>
            </a:r>
            <a:r>
              <a:rPr sz="1300" spc="-21" dirty="0">
                <a:latin typeface="Calibri"/>
                <a:cs typeface="Calibri"/>
              </a:rPr>
              <a:t> </a:t>
            </a:r>
            <a:r>
              <a:rPr sz="1300" spc="25" dirty="0">
                <a:latin typeface="Calibri"/>
                <a:cs typeface="Calibri"/>
              </a:rPr>
              <a:t>and</a:t>
            </a:r>
            <a:r>
              <a:rPr sz="1300" spc="-65" dirty="0">
                <a:latin typeface="Calibri"/>
                <a:cs typeface="Calibri"/>
              </a:rPr>
              <a:t> </a:t>
            </a:r>
            <a:r>
              <a:rPr sz="1300" dirty="0">
                <a:latin typeface="Calibri"/>
                <a:cs typeface="Calibri"/>
              </a:rPr>
              <a:t>WCU</a:t>
            </a:r>
            <a:r>
              <a:rPr sz="1300" spc="-21" dirty="0">
                <a:latin typeface="Calibri"/>
                <a:cs typeface="Calibri"/>
              </a:rPr>
              <a:t> </a:t>
            </a:r>
            <a:r>
              <a:rPr sz="1300" spc="5" dirty="0">
                <a:latin typeface="Calibri"/>
                <a:cs typeface="Calibri"/>
              </a:rPr>
              <a:t>of</a:t>
            </a:r>
            <a:r>
              <a:rPr sz="1300" spc="-21" dirty="0">
                <a:latin typeface="Calibri"/>
                <a:cs typeface="Calibri"/>
              </a:rPr>
              <a:t> </a:t>
            </a:r>
            <a:r>
              <a:rPr sz="1300" spc="30" dirty="0">
                <a:latin typeface="Calibri"/>
                <a:cs typeface="Calibri"/>
              </a:rPr>
              <a:t>DynamoDB</a:t>
            </a:r>
            <a:r>
              <a:rPr sz="1300" spc="-70" dirty="0">
                <a:latin typeface="Calibri"/>
                <a:cs typeface="Calibri"/>
              </a:rPr>
              <a:t> </a:t>
            </a:r>
            <a:r>
              <a:rPr sz="1300" spc="-10" dirty="0">
                <a:latin typeface="Calibri"/>
                <a:cs typeface="Calibri"/>
              </a:rPr>
              <a:t>Tables.</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5" dirty="0">
                <a:latin typeface="Calibri"/>
                <a:cs typeface="Calibri"/>
              </a:rPr>
              <a:t>Throttling </a:t>
            </a:r>
            <a:r>
              <a:rPr sz="1300" spc="21" dirty="0">
                <a:latin typeface="Calibri"/>
                <a:cs typeface="Calibri"/>
              </a:rPr>
              <a:t>in</a:t>
            </a:r>
            <a:r>
              <a:rPr sz="1300" spc="-150" dirty="0">
                <a:latin typeface="Calibri"/>
                <a:cs typeface="Calibri"/>
              </a:rPr>
              <a:t> </a:t>
            </a:r>
            <a:r>
              <a:rPr sz="1300" spc="21" dirty="0">
                <a:latin typeface="Calibri"/>
                <a:cs typeface="Calibri"/>
              </a:rPr>
              <a:t>DynamoDB</a:t>
            </a:r>
            <a:r>
              <a:rPr sz="1300" spc="21" dirty="0">
                <a:latin typeface="Calibri"/>
                <a:cs typeface="Calibri"/>
              </a:rPr>
              <a:t>.</a:t>
            </a:r>
            <a:endParaRPr sz="1300" dirty="0">
              <a:latin typeface="Calibri"/>
              <a:cs typeface="Calibri"/>
            </a:endParaRPr>
          </a:p>
          <a:p>
            <a:pPr marL="152392" indent="-140328">
              <a:buChar char="•"/>
              <a:tabLst>
                <a:tab pos="153028" algn="l"/>
              </a:tabLst>
            </a:pPr>
            <a:r>
              <a:rPr sz="1300" spc="15" dirty="0">
                <a:latin typeface="Calibri"/>
                <a:cs typeface="Calibri"/>
              </a:rPr>
              <a:t>Creating </a:t>
            </a:r>
            <a:r>
              <a:rPr sz="1300" spc="10" dirty="0">
                <a:latin typeface="Calibri"/>
                <a:cs typeface="Calibri"/>
              </a:rPr>
              <a:t>Alarms </a:t>
            </a:r>
            <a:r>
              <a:rPr sz="1300" spc="21" dirty="0">
                <a:latin typeface="Calibri"/>
                <a:cs typeface="Calibri"/>
              </a:rPr>
              <a:t>in</a:t>
            </a:r>
            <a:r>
              <a:rPr sz="1300" spc="-90" dirty="0">
                <a:latin typeface="Calibri"/>
                <a:cs typeface="Calibri"/>
              </a:rPr>
              <a:t> </a:t>
            </a:r>
            <a:r>
              <a:rPr sz="1300" spc="21" dirty="0">
                <a:latin typeface="Calibri"/>
                <a:cs typeface="Calibri"/>
              </a:rPr>
              <a:t>DynamoDB</a:t>
            </a:r>
            <a:r>
              <a:rPr sz="1300" spc="21" dirty="0">
                <a:latin typeface="Calibri"/>
                <a:cs typeface="Calibri"/>
              </a:rPr>
              <a:t>.</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35" dirty="0">
                <a:latin typeface="Calibri"/>
                <a:cs typeface="Calibri"/>
              </a:rPr>
              <a:t>Glacier</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Glacier</a:t>
            </a:r>
            <a:r>
              <a:rPr sz="1300" spc="-85" dirty="0">
                <a:latin typeface="Calibri"/>
                <a:cs typeface="Calibri"/>
              </a:rPr>
              <a:t> </a:t>
            </a:r>
            <a:r>
              <a:rPr sz="1300" spc="5" dirty="0">
                <a:latin typeface="Calibri"/>
                <a:cs typeface="Calibri"/>
              </a:rPr>
              <a:t>Storage.</a:t>
            </a:r>
            <a:endParaRPr sz="1300" dirty="0">
              <a:latin typeface="Calibri"/>
              <a:cs typeface="Calibri"/>
            </a:endParaRPr>
          </a:p>
          <a:p>
            <a:pPr marL="152392" indent="-140328">
              <a:buChar char="•"/>
              <a:tabLst>
                <a:tab pos="153028" algn="l"/>
              </a:tabLst>
            </a:pPr>
            <a:r>
              <a:rPr sz="1300" spc="15" dirty="0">
                <a:latin typeface="Calibri"/>
                <a:cs typeface="Calibri"/>
              </a:rPr>
              <a:t>Creating</a:t>
            </a:r>
            <a:r>
              <a:rPr sz="1300" spc="-70" dirty="0">
                <a:latin typeface="Calibri"/>
                <a:cs typeface="Calibri"/>
              </a:rPr>
              <a:t> </a:t>
            </a:r>
            <a:r>
              <a:rPr sz="1300" spc="-15" dirty="0">
                <a:latin typeface="Calibri"/>
                <a:cs typeface="Calibri"/>
              </a:rPr>
              <a:t>Vaults.</a:t>
            </a:r>
            <a:endParaRPr sz="1300" dirty="0">
              <a:latin typeface="Calibri"/>
              <a:cs typeface="Calibri"/>
            </a:endParaRPr>
          </a:p>
          <a:p>
            <a:pPr marL="152392" indent="-140328">
              <a:buChar char="•"/>
              <a:tabLst>
                <a:tab pos="153028" algn="l"/>
              </a:tabLst>
            </a:pPr>
            <a:r>
              <a:rPr sz="1300" spc="30" dirty="0">
                <a:latin typeface="Calibri"/>
                <a:cs typeface="Calibri"/>
              </a:rPr>
              <a:t>Uploading </a:t>
            </a:r>
            <a:r>
              <a:rPr sz="1300" spc="10" dirty="0">
                <a:latin typeface="Calibri"/>
                <a:cs typeface="Calibri"/>
              </a:rPr>
              <a:t>data </a:t>
            </a:r>
            <a:r>
              <a:rPr sz="1300" spc="5" dirty="0">
                <a:latin typeface="Calibri"/>
                <a:cs typeface="Calibri"/>
              </a:rPr>
              <a:t>to</a:t>
            </a:r>
            <a:r>
              <a:rPr sz="1300" spc="-145" dirty="0">
                <a:latin typeface="Calibri"/>
                <a:cs typeface="Calibri"/>
              </a:rPr>
              <a:t> </a:t>
            </a:r>
            <a:r>
              <a:rPr sz="1300" spc="-15" dirty="0">
                <a:latin typeface="Calibri"/>
                <a:cs typeface="Calibri"/>
              </a:rPr>
              <a:t>Vaults.</a:t>
            </a:r>
            <a:endParaRPr sz="1300" dirty="0">
              <a:latin typeface="Calibri"/>
              <a:cs typeface="Calibri"/>
            </a:endParaRPr>
          </a:p>
          <a:p>
            <a:pPr marL="152392" indent="-140328">
              <a:buChar char="•"/>
              <a:tabLst>
                <a:tab pos="153028" algn="l"/>
              </a:tabLst>
            </a:pPr>
            <a:r>
              <a:rPr sz="1300" spc="15" dirty="0">
                <a:latin typeface="Calibri"/>
                <a:cs typeface="Calibri"/>
              </a:rPr>
              <a:t>Key </a:t>
            </a:r>
            <a:r>
              <a:rPr sz="1300" spc="181" dirty="0">
                <a:latin typeface="Calibri"/>
                <a:cs typeface="Calibri"/>
              </a:rPr>
              <a:t>di</a:t>
            </a:r>
            <a:r>
              <a:rPr sz="1300" spc="-90" dirty="0">
                <a:latin typeface="Calibri"/>
                <a:cs typeface="Calibri"/>
              </a:rPr>
              <a:t> </a:t>
            </a:r>
            <a:r>
              <a:rPr sz="1300" dirty="0">
                <a:latin typeface="Calibri"/>
                <a:cs typeface="Calibri"/>
              </a:rPr>
              <a:t>erences</a:t>
            </a:r>
            <a:r>
              <a:rPr sz="1300" dirty="0">
                <a:latin typeface="Calibri"/>
                <a:cs typeface="Calibri"/>
              </a:rPr>
              <a:t> </a:t>
            </a:r>
            <a:r>
              <a:rPr sz="1300" spc="15" dirty="0">
                <a:latin typeface="Calibri"/>
                <a:cs typeface="Calibri"/>
              </a:rPr>
              <a:t>between </a:t>
            </a:r>
            <a:r>
              <a:rPr sz="1300" spc="21" dirty="0">
                <a:latin typeface="Calibri"/>
                <a:cs typeface="Calibri"/>
              </a:rPr>
              <a:t>S3 </a:t>
            </a:r>
            <a:r>
              <a:rPr sz="1300" spc="25" dirty="0">
                <a:latin typeface="Calibri"/>
                <a:cs typeface="Calibri"/>
              </a:rPr>
              <a:t>and </a:t>
            </a:r>
            <a:r>
              <a:rPr sz="1300" spc="-10" dirty="0">
                <a:latin typeface="Calibri"/>
                <a:cs typeface="Calibri"/>
              </a:rPr>
              <a:t>Glacier.</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40" dirty="0">
                <a:latin typeface="Calibri"/>
                <a:cs typeface="Calibri"/>
              </a:rPr>
              <a:t>CloudTrail</a:t>
            </a:r>
            <a:endParaRPr sz="1300" dirty="0">
              <a:latin typeface="Calibri"/>
              <a:cs typeface="Calibri"/>
            </a:endParaRPr>
          </a:p>
          <a:p>
            <a:pPr>
              <a:spcBef>
                <a:spcPts val="35"/>
              </a:spcBef>
            </a:pPr>
            <a:endParaRPr sz="1100" dirty="0">
              <a:latin typeface="Calibri"/>
              <a:cs typeface="Calibri"/>
            </a:endParaRPr>
          </a:p>
          <a:p>
            <a:pPr marL="152392" indent="-140328">
              <a:spcBef>
                <a:spcPts val="5"/>
              </a:spcBef>
              <a:buChar char="•"/>
              <a:tabLst>
                <a:tab pos="153028" algn="l"/>
              </a:tabLst>
            </a:pPr>
            <a:r>
              <a:rPr sz="1300" spc="15" dirty="0">
                <a:latin typeface="Calibri"/>
                <a:cs typeface="Calibri"/>
              </a:rPr>
              <a:t>Introduction </a:t>
            </a:r>
            <a:r>
              <a:rPr sz="1300" spc="5" dirty="0">
                <a:latin typeface="Calibri"/>
                <a:cs typeface="Calibri"/>
              </a:rPr>
              <a:t>to </a:t>
            </a:r>
            <a:r>
              <a:rPr sz="1300" spc="21" dirty="0">
                <a:latin typeface="Calibri"/>
                <a:cs typeface="Calibri"/>
              </a:rPr>
              <a:t>Audit </a:t>
            </a:r>
            <a:r>
              <a:rPr sz="1300" spc="50" dirty="0">
                <a:latin typeface="Calibri"/>
                <a:cs typeface="Calibri"/>
              </a:rPr>
              <a:t>logging </a:t>
            </a:r>
            <a:r>
              <a:rPr sz="1300" spc="30" dirty="0">
                <a:latin typeface="Calibri"/>
                <a:cs typeface="Calibri"/>
              </a:rPr>
              <a:t>by</a:t>
            </a:r>
            <a:r>
              <a:rPr sz="1300" spc="-195" dirty="0">
                <a:latin typeface="Calibri"/>
                <a:cs typeface="Calibri"/>
              </a:rPr>
              <a:t> </a:t>
            </a:r>
            <a:r>
              <a:rPr sz="1300" dirty="0">
                <a:latin typeface="Calibri"/>
                <a:cs typeface="Calibri"/>
              </a:rPr>
              <a:t>CloudTrail</a:t>
            </a:r>
            <a:r>
              <a:rPr sz="1300" dirty="0">
                <a:latin typeface="Calibri"/>
                <a:cs typeface="Calibri"/>
              </a:rPr>
              <a:t>.</a:t>
            </a:r>
          </a:p>
          <a:p>
            <a:pPr marL="152392" indent="-140328">
              <a:buChar char="•"/>
              <a:tabLst>
                <a:tab pos="153028" algn="l"/>
              </a:tabLst>
            </a:pPr>
            <a:r>
              <a:rPr sz="1300" spc="15" dirty="0">
                <a:latin typeface="Calibri"/>
                <a:cs typeface="Calibri"/>
              </a:rPr>
              <a:t>Creating</a:t>
            </a:r>
            <a:r>
              <a:rPr sz="1300" spc="-75" dirty="0">
                <a:latin typeface="Calibri"/>
                <a:cs typeface="Calibri"/>
              </a:rPr>
              <a:t> </a:t>
            </a:r>
            <a:r>
              <a:rPr sz="1300" spc="-21" dirty="0">
                <a:latin typeface="Calibri"/>
                <a:cs typeface="Calibri"/>
              </a:rPr>
              <a:t>Trials.</a:t>
            </a:r>
            <a:endParaRPr sz="1300" dirty="0">
              <a:latin typeface="Calibri"/>
              <a:cs typeface="Calibri"/>
            </a:endParaRPr>
          </a:p>
          <a:p>
            <a:pPr marL="152392" indent="-140328">
              <a:buChar char="•"/>
              <a:tabLst>
                <a:tab pos="153028" algn="l"/>
              </a:tabLst>
            </a:pPr>
            <a:r>
              <a:rPr sz="1300" spc="21" dirty="0">
                <a:latin typeface="Calibri"/>
                <a:cs typeface="Calibri"/>
              </a:rPr>
              <a:t>Storing</a:t>
            </a:r>
            <a:r>
              <a:rPr sz="1300" spc="-75" dirty="0">
                <a:latin typeface="Calibri"/>
                <a:cs typeface="Calibri"/>
              </a:rPr>
              <a:t> </a:t>
            </a:r>
            <a:r>
              <a:rPr sz="1300" spc="-15" dirty="0">
                <a:latin typeface="Calibri"/>
                <a:cs typeface="Calibri"/>
              </a:rPr>
              <a:t>Trial</a:t>
            </a:r>
            <a:r>
              <a:rPr sz="1300" spc="-21" dirty="0">
                <a:latin typeface="Calibri"/>
                <a:cs typeface="Calibri"/>
              </a:rPr>
              <a:t> </a:t>
            </a:r>
            <a:r>
              <a:rPr sz="1300" spc="35" dirty="0">
                <a:latin typeface="Calibri"/>
                <a:cs typeface="Calibri"/>
              </a:rPr>
              <a:t>logs</a:t>
            </a:r>
            <a:r>
              <a:rPr sz="1300" spc="-21" dirty="0">
                <a:latin typeface="Calibri"/>
                <a:cs typeface="Calibri"/>
              </a:rPr>
              <a:t> </a:t>
            </a:r>
            <a:r>
              <a:rPr sz="1300" spc="21" dirty="0">
                <a:latin typeface="Calibri"/>
                <a:cs typeface="Calibri"/>
              </a:rPr>
              <a:t>in</a:t>
            </a:r>
            <a:r>
              <a:rPr sz="1300" spc="-21" dirty="0">
                <a:latin typeface="Calibri"/>
                <a:cs typeface="Calibri"/>
              </a:rPr>
              <a:t> </a:t>
            </a:r>
            <a:r>
              <a:rPr sz="1300" spc="21" dirty="0">
                <a:latin typeface="Calibri"/>
                <a:cs typeface="Calibri"/>
              </a:rPr>
              <a:t>S3</a:t>
            </a:r>
            <a:r>
              <a:rPr sz="1300" spc="-21" dirty="0">
                <a:latin typeface="Calibri"/>
                <a:cs typeface="Calibri"/>
              </a:rPr>
              <a:t> </a:t>
            </a:r>
            <a:r>
              <a:rPr sz="1300" dirty="0">
                <a:latin typeface="Calibri"/>
                <a:cs typeface="Calibri"/>
              </a:rPr>
              <a:t>Buckets.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836" y="-496200"/>
            <a:ext cx="5352415" cy="2321788"/>
          </a:xfrm>
          <a:prstGeom prst="rect">
            <a:avLst/>
          </a:prstGeom>
        </p:spPr>
        <p:txBody>
          <a:bodyPr vert="horz" wrap="square" lIns="0" tIns="13334" rIns="0" bIns="0" rtlCol="0">
            <a:spAutoFit/>
          </a:bodyPr>
          <a:lstStyle/>
          <a:p>
            <a:pPr marL="12700">
              <a:spcBef>
                <a:spcPts val="105"/>
              </a:spcBef>
            </a:pPr>
            <a:r>
              <a:rPr spc="-50" dirty="0"/>
              <a:t>DETAILED </a:t>
            </a:r>
            <a:r>
              <a:rPr spc="55" dirty="0"/>
              <a:t>CURRICULUM </a:t>
            </a:r>
            <a:r>
              <a:rPr spc="-114" dirty="0"/>
              <a:t>:</a:t>
            </a:r>
            <a:r>
              <a:rPr spc="-125" dirty="0"/>
              <a:t> </a:t>
            </a:r>
            <a:r>
              <a:rPr spc="45" dirty="0"/>
              <a:t>MODULES</a:t>
            </a:r>
          </a:p>
        </p:txBody>
      </p:sp>
      <p:sp>
        <p:nvSpPr>
          <p:cNvPr id="3" name="object 3"/>
          <p:cNvSpPr/>
          <p:nvPr/>
        </p:nvSpPr>
        <p:spPr>
          <a:xfrm>
            <a:off x="1" y="7177455"/>
            <a:ext cx="9205595" cy="236220"/>
          </a:xfrm>
          <a:custGeom>
            <a:avLst/>
            <a:gdLst/>
            <a:ahLst/>
            <a:cxnLst/>
            <a:rect l="l" t="t" r="r" b="b"/>
            <a:pathLst>
              <a:path w="9205595" h="236220">
                <a:moveTo>
                  <a:pt x="9205201" y="0"/>
                </a:moveTo>
                <a:lnTo>
                  <a:pt x="0" y="0"/>
                </a:lnTo>
                <a:lnTo>
                  <a:pt x="0" y="235991"/>
                </a:lnTo>
                <a:lnTo>
                  <a:pt x="9205201" y="235991"/>
                </a:lnTo>
                <a:lnTo>
                  <a:pt x="9205201" y="0"/>
                </a:lnTo>
                <a:close/>
              </a:path>
            </a:pathLst>
          </a:custGeom>
          <a:solidFill>
            <a:srgbClr val="46B8B8"/>
          </a:solidFill>
        </p:spPr>
        <p:txBody>
          <a:bodyPr wrap="square" lIns="0" tIns="0" rIns="0" bIns="0" rtlCol="0"/>
          <a:lstStyle/>
          <a:p>
            <a:endParaRPr/>
          </a:p>
        </p:txBody>
      </p:sp>
      <p:sp>
        <p:nvSpPr>
          <p:cNvPr id="4" name="object 4"/>
          <p:cNvSpPr/>
          <p:nvPr/>
        </p:nvSpPr>
        <p:spPr>
          <a:xfrm>
            <a:off x="9030958" y="7177445"/>
            <a:ext cx="1684654" cy="236220"/>
          </a:xfrm>
          <a:custGeom>
            <a:avLst/>
            <a:gdLst/>
            <a:ahLst/>
            <a:cxnLst/>
            <a:rect l="l" t="t" r="r" b="b"/>
            <a:pathLst>
              <a:path w="1684654" h="236220">
                <a:moveTo>
                  <a:pt x="1684566" y="0"/>
                </a:moveTo>
                <a:lnTo>
                  <a:pt x="60261" y="0"/>
                </a:lnTo>
                <a:lnTo>
                  <a:pt x="0" y="235991"/>
                </a:lnTo>
                <a:lnTo>
                  <a:pt x="1684566" y="235991"/>
                </a:lnTo>
                <a:lnTo>
                  <a:pt x="1684566" y="0"/>
                </a:lnTo>
                <a:close/>
              </a:path>
            </a:pathLst>
          </a:custGeom>
          <a:solidFill>
            <a:srgbClr val="413F42"/>
          </a:solidFill>
        </p:spPr>
        <p:txBody>
          <a:bodyPr wrap="square" lIns="0" tIns="0" rIns="0" bIns="0" rtlCol="0"/>
          <a:lstStyle/>
          <a:p>
            <a:endParaRPr/>
          </a:p>
        </p:txBody>
      </p:sp>
      <p:sp>
        <p:nvSpPr>
          <p:cNvPr id="6" name="object 6"/>
          <p:cNvSpPr txBox="1"/>
          <p:nvPr/>
        </p:nvSpPr>
        <p:spPr>
          <a:xfrm>
            <a:off x="715777" y="1068336"/>
            <a:ext cx="4335780" cy="6337632"/>
          </a:xfrm>
          <a:prstGeom prst="rect">
            <a:avLst/>
          </a:prstGeom>
        </p:spPr>
        <p:txBody>
          <a:bodyPr vert="horz" wrap="square" lIns="0" tIns="12700" rIns="0" bIns="0" rtlCol="0">
            <a:spAutoFit/>
          </a:bodyPr>
          <a:lstStyle/>
          <a:p>
            <a:pPr marL="12700">
              <a:spcBef>
                <a:spcPts val="101"/>
              </a:spcBef>
            </a:pPr>
            <a:r>
              <a:rPr sz="1300" b="1" spc="30" dirty="0">
                <a:latin typeface="Calibri"/>
                <a:cs typeface="Calibri"/>
              </a:rPr>
              <a:t>Trusted</a:t>
            </a:r>
            <a:r>
              <a:rPr sz="1300" b="1" spc="-35" dirty="0">
                <a:latin typeface="Calibri"/>
                <a:cs typeface="Calibri"/>
              </a:rPr>
              <a:t> </a:t>
            </a:r>
            <a:r>
              <a:rPr sz="1300" b="1" spc="45" dirty="0">
                <a:latin typeface="Calibri"/>
                <a:cs typeface="Calibri"/>
              </a:rPr>
              <a:t>Advisor</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a:t>
            </a:r>
            <a:r>
              <a:rPr sz="1300" dirty="0">
                <a:latin typeface="Calibri"/>
                <a:cs typeface="Calibri"/>
              </a:rPr>
              <a:t>Trusted</a:t>
            </a:r>
            <a:r>
              <a:rPr sz="1300" spc="-135" dirty="0">
                <a:latin typeface="Calibri"/>
                <a:cs typeface="Calibri"/>
              </a:rPr>
              <a:t> </a:t>
            </a:r>
            <a:r>
              <a:rPr sz="1300" spc="-5" dirty="0">
                <a:latin typeface="Calibri"/>
                <a:cs typeface="Calibri"/>
              </a:rPr>
              <a:t>Advisor.</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5" dirty="0">
                <a:latin typeface="Calibri"/>
                <a:cs typeface="Calibri"/>
              </a:rPr>
              <a:t>Cost Optimization</a:t>
            </a:r>
            <a:r>
              <a:rPr sz="1300" spc="-145" dirty="0">
                <a:latin typeface="Calibri"/>
                <a:cs typeface="Calibri"/>
              </a:rPr>
              <a:t> </a:t>
            </a:r>
            <a:r>
              <a:rPr sz="1300" spc="-25" dirty="0">
                <a:latin typeface="Calibri"/>
                <a:cs typeface="Calibri"/>
              </a:rPr>
              <a:t>Tab.</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5" dirty="0">
                <a:latin typeface="Calibri"/>
                <a:cs typeface="Calibri"/>
              </a:rPr>
              <a:t>Performance</a:t>
            </a:r>
            <a:r>
              <a:rPr sz="1300" spc="-114" dirty="0">
                <a:latin typeface="Calibri"/>
                <a:cs typeface="Calibri"/>
              </a:rPr>
              <a:t> </a:t>
            </a:r>
            <a:r>
              <a:rPr sz="1300" spc="-25" dirty="0">
                <a:latin typeface="Calibri"/>
                <a:cs typeface="Calibri"/>
              </a:rPr>
              <a:t>Tab.</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0" dirty="0">
                <a:latin typeface="Calibri"/>
                <a:cs typeface="Calibri"/>
              </a:rPr>
              <a:t>Security</a:t>
            </a:r>
            <a:r>
              <a:rPr sz="1300" spc="-114" dirty="0">
                <a:latin typeface="Calibri"/>
                <a:cs typeface="Calibri"/>
              </a:rPr>
              <a:t> </a:t>
            </a:r>
            <a:r>
              <a:rPr sz="1300" spc="-25" dirty="0">
                <a:latin typeface="Calibri"/>
                <a:cs typeface="Calibri"/>
              </a:rPr>
              <a:t>Tab.</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dirty="0">
                <a:latin typeface="Calibri"/>
                <a:cs typeface="Calibri"/>
              </a:rPr>
              <a:t>Fault </a:t>
            </a:r>
            <a:r>
              <a:rPr sz="1300" spc="-5" dirty="0">
                <a:latin typeface="Calibri"/>
                <a:cs typeface="Calibri"/>
              </a:rPr>
              <a:t>Tolerance</a:t>
            </a:r>
            <a:r>
              <a:rPr sz="1300" spc="-185" dirty="0">
                <a:latin typeface="Calibri"/>
                <a:cs typeface="Calibri"/>
              </a:rPr>
              <a:t> </a:t>
            </a:r>
            <a:r>
              <a:rPr sz="1300" spc="-25" dirty="0">
                <a:latin typeface="Calibri"/>
                <a:cs typeface="Calibri"/>
              </a:rPr>
              <a:t>Tab.</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5" dirty="0">
                <a:latin typeface="Calibri"/>
                <a:cs typeface="Calibri"/>
              </a:rPr>
              <a:t>Service Limits</a:t>
            </a:r>
            <a:r>
              <a:rPr sz="1300" spc="-150" dirty="0">
                <a:latin typeface="Calibri"/>
                <a:cs typeface="Calibri"/>
              </a:rPr>
              <a:t> </a:t>
            </a:r>
            <a:r>
              <a:rPr sz="1300" spc="-25" dirty="0">
                <a:latin typeface="Calibri"/>
                <a:cs typeface="Calibri"/>
              </a:rPr>
              <a:t>Tab.</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35" dirty="0">
                <a:latin typeface="Calibri"/>
                <a:cs typeface="Calibri"/>
              </a:rPr>
              <a:t>Elastic File</a:t>
            </a:r>
            <a:r>
              <a:rPr sz="1300" b="1" spc="-101" dirty="0">
                <a:latin typeface="Calibri"/>
                <a:cs typeface="Calibri"/>
              </a:rPr>
              <a:t> </a:t>
            </a:r>
            <a:r>
              <a:rPr sz="1300" b="1" spc="40" dirty="0">
                <a:latin typeface="Calibri"/>
                <a:cs typeface="Calibri"/>
              </a:rPr>
              <a:t>System</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a:t>
            </a:r>
            <a:r>
              <a:rPr sz="1300" spc="-61" dirty="0">
                <a:latin typeface="Calibri"/>
                <a:cs typeface="Calibri"/>
              </a:rPr>
              <a:t> </a:t>
            </a:r>
            <a:r>
              <a:rPr sz="1300" spc="5" dirty="0">
                <a:latin typeface="Calibri"/>
                <a:cs typeface="Calibri"/>
              </a:rPr>
              <a:t>EFS.</a:t>
            </a:r>
            <a:endParaRPr sz="1300" dirty="0">
              <a:latin typeface="Calibri"/>
              <a:cs typeface="Calibri"/>
            </a:endParaRPr>
          </a:p>
          <a:p>
            <a:pPr marL="152392" indent="-140328">
              <a:buChar char="•"/>
              <a:tabLst>
                <a:tab pos="153028" algn="l"/>
              </a:tabLst>
            </a:pPr>
            <a:r>
              <a:rPr sz="1300" spc="15" dirty="0">
                <a:latin typeface="Calibri"/>
                <a:cs typeface="Calibri"/>
              </a:rPr>
              <a:t>Creating</a:t>
            </a:r>
            <a:r>
              <a:rPr sz="1300" spc="-21" dirty="0">
                <a:latin typeface="Calibri"/>
                <a:cs typeface="Calibri"/>
              </a:rPr>
              <a:t> </a:t>
            </a:r>
            <a:r>
              <a:rPr sz="1300" spc="25" dirty="0">
                <a:latin typeface="Calibri"/>
                <a:cs typeface="Calibri"/>
              </a:rPr>
              <a:t>EFS</a:t>
            </a:r>
            <a:r>
              <a:rPr sz="1300" spc="-21" dirty="0">
                <a:latin typeface="Calibri"/>
                <a:cs typeface="Calibri"/>
              </a:rPr>
              <a:t> </a:t>
            </a:r>
            <a:r>
              <a:rPr sz="1300" spc="25" dirty="0">
                <a:latin typeface="Calibri"/>
                <a:cs typeface="Calibri"/>
              </a:rPr>
              <a:t>and</a:t>
            </a:r>
            <a:r>
              <a:rPr sz="1300" spc="-21" dirty="0">
                <a:latin typeface="Calibri"/>
                <a:cs typeface="Calibri"/>
              </a:rPr>
              <a:t> </a:t>
            </a:r>
            <a:r>
              <a:rPr sz="1300" spc="30" dirty="0">
                <a:latin typeface="Calibri"/>
                <a:cs typeface="Calibri"/>
              </a:rPr>
              <a:t>mounting</a:t>
            </a:r>
            <a:r>
              <a:rPr sz="1300" spc="-21" dirty="0">
                <a:latin typeface="Calibri"/>
                <a:cs typeface="Calibri"/>
              </a:rPr>
              <a:t> </a:t>
            </a:r>
            <a:r>
              <a:rPr sz="1300" spc="30" dirty="0">
                <a:latin typeface="Calibri"/>
                <a:cs typeface="Calibri"/>
              </a:rPr>
              <a:t>on</a:t>
            </a:r>
            <a:r>
              <a:rPr sz="1300" spc="-21" dirty="0">
                <a:latin typeface="Calibri"/>
                <a:cs typeface="Calibri"/>
              </a:rPr>
              <a:t> </a:t>
            </a:r>
            <a:r>
              <a:rPr sz="1300" spc="30" dirty="0">
                <a:latin typeface="Calibri"/>
                <a:cs typeface="Calibri"/>
              </a:rPr>
              <a:t>Linux</a:t>
            </a:r>
            <a:r>
              <a:rPr sz="1300" spc="-21" dirty="0">
                <a:latin typeface="Calibri"/>
                <a:cs typeface="Calibri"/>
              </a:rPr>
              <a:t> </a:t>
            </a:r>
            <a:r>
              <a:rPr sz="1300" spc="-5" dirty="0">
                <a:latin typeface="Calibri"/>
                <a:cs typeface="Calibri"/>
              </a:rPr>
              <a:t>Servers.</a:t>
            </a:r>
            <a:endParaRPr sz="1300" dirty="0">
              <a:latin typeface="Calibri"/>
              <a:cs typeface="Calibri"/>
            </a:endParaRPr>
          </a:p>
          <a:p>
            <a:pPr>
              <a:spcBef>
                <a:spcPts val="35"/>
              </a:spcBef>
              <a:buFont typeface="Calibri"/>
              <a:buChar char="•"/>
            </a:pPr>
            <a:endParaRPr sz="1100" dirty="0">
              <a:latin typeface="Calibri"/>
              <a:cs typeface="Calibri"/>
            </a:endParaRPr>
          </a:p>
          <a:p>
            <a:pPr marL="12700">
              <a:spcBef>
                <a:spcPts val="5"/>
              </a:spcBef>
            </a:pPr>
            <a:r>
              <a:rPr sz="1300" b="1" spc="10" dirty="0">
                <a:latin typeface="Calibri"/>
                <a:cs typeface="Calibri"/>
              </a:rPr>
              <a:t>AWS </a:t>
            </a:r>
            <a:r>
              <a:rPr sz="1300" b="1" spc="45" dirty="0">
                <a:latin typeface="Calibri"/>
                <a:cs typeface="Calibri"/>
              </a:rPr>
              <a:t>Application Services </a:t>
            </a:r>
            <a:r>
              <a:rPr sz="1300" b="1" spc="30" dirty="0">
                <a:latin typeface="Calibri"/>
                <a:cs typeface="Calibri"/>
              </a:rPr>
              <a:t>for </a:t>
            </a:r>
            <a:r>
              <a:rPr sz="1300" b="1" spc="75" dirty="0">
                <a:latin typeface="Calibri"/>
                <a:cs typeface="Calibri"/>
              </a:rPr>
              <a:t>Certi</a:t>
            </a:r>
            <a:r>
              <a:rPr sz="1300" b="1" spc="-160" dirty="0">
                <a:latin typeface="Calibri"/>
                <a:cs typeface="Calibri"/>
              </a:rPr>
              <a:t> </a:t>
            </a:r>
            <a:r>
              <a:rPr sz="1300" b="1" spc="55" dirty="0">
                <a:latin typeface="Calibri"/>
                <a:cs typeface="Calibri"/>
              </a:rPr>
              <a:t>cations</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30" dirty="0">
                <a:latin typeface="Calibri"/>
                <a:cs typeface="Calibri"/>
              </a:rPr>
              <a:t>SQS </a:t>
            </a:r>
            <a:r>
              <a:rPr sz="1300" spc="15" dirty="0">
                <a:latin typeface="Calibri"/>
                <a:cs typeface="Calibri"/>
              </a:rPr>
              <a:t>Overview </a:t>
            </a:r>
            <a:r>
              <a:rPr sz="1300" spc="25" dirty="0">
                <a:latin typeface="Calibri"/>
                <a:cs typeface="Calibri"/>
              </a:rPr>
              <a:t>and implementing </a:t>
            </a:r>
            <a:r>
              <a:rPr sz="1300" spc="30" dirty="0">
                <a:latin typeface="Calibri"/>
                <a:cs typeface="Calibri"/>
              </a:rPr>
              <a:t>polling</a:t>
            </a:r>
            <a:r>
              <a:rPr sz="1300" spc="-195" dirty="0">
                <a:latin typeface="Calibri"/>
                <a:cs typeface="Calibri"/>
              </a:rPr>
              <a:t> </a:t>
            </a:r>
            <a:r>
              <a:rPr sz="1300" spc="10" dirty="0">
                <a:latin typeface="Calibri"/>
                <a:cs typeface="Calibri"/>
              </a:rPr>
              <a:t>messages.</a:t>
            </a:r>
            <a:endParaRPr sz="1300" dirty="0">
              <a:latin typeface="Calibri"/>
              <a:cs typeface="Calibri"/>
            </a:endParaRPr>
          </a:p>
          <a:p>
            <a:pPr marL="152392" indent="-140328">
              <a:buChar char="•"/>
              <a:tabLst>
                <a:tab pos="153028" algn="l"/>
              </a:tabLst>
            </a:pPr>
            <a:r>
              <a:rPr sz="1300" spc="5" dirty="0">
                <a:latin typeface="Calibri"/>
                <a:cs typeface="Calibri"/>
              </a:rPr>
              <a:t>SWF</a:t>
            </a:r>
            <a:r>
              <a:rPr sz="1300" spc="-25" dirty="0">
                <a:latin typeface="Calibri"/>
                <a:cs typeface="Calibri"/>
              </a:rPr>
              <a:t> </a:t>
            </a:r>
            <a:r>
              <a:rPr sz="1300" dirty="0">
                <a:latin typeface="Calibri"/>
                <a:cs typeface="Calibri"/>
              </a:rPr>
              <a:t>Overview.</a:t>
            </a:r>
          </a:p>
          <a:p>
            <a:pPr marL="152392" indent="-140328">
              <a:buChar char="•"/>
              <a:tabLst>
                <a:tab pos="153028" algn="l"/>
              </a:tabLst>
            </a:pPr>
            <a:r>
              <a:rPr sz="1300" spc="15" dirty="0">
                <a:latin typeface="Calibri"/>
                <a:cs typeface="Calibri"/>
              </a:rPr>
              <a:t>Introduction </a:t>
            </a:r>
            <a:r>
              <a:rPr sz="1300" spc="5" dirty="0">
                <a:latin typeface="Calibri"/>
                <a:cs typeface="Calibri"/>
              </a:rPr>
              <a:t>to Elastic</a:t>
            </a:r>
            <a:r>
              <a:rPr sz="1300" spc="-135" dirty="0">
                <a:latin typeface="Calibri"/>
                <a:cs typeface="Calibri"/>
              </a:rPr>
              <a:t> </a:t>
            </a:r>
            <a:r>
              <a:rPr sz="1300" spc="-10" dirty="0">
                <a:latin typeface="Calibri"/>
                <a:cs typeface="Calibri"/>
              </a:rPr>
              <a:t>Transcoder</a:t>
            </a:r>
            <a:r>
              <a:rPr sz="1300" spc="-10" dirty="0">
                <a:latin typeface="Calibri"/>
                <a:cs typeface="Calibri"/>
              </a:rPr>
              <a:t>.</a:t>
            </a:r>
            <a:endParaRPr sz="1300" dirty="0">
              <a:latin typeface="Calibri"/>
              <a:cs typeface="Calibri"/>
            </a:endParaRPr>
          </a:p>
          <a:p>
            <a:pPr marL="152392" indent="-140328">
              <a:buChar char="•"/>
              <a:tabLst>
                <a:tab pos="153028" algn="l"/>
              </a:tabLst>
            </a:pPr>
            <a:r>
              <a:rPr sz="1300" spc="15" dirty="0">
                <a:latin typeface="Calibri"/>
                <a:cs typeface="Calibri"/>
              </a:rPr>
              <a:t>Introduction </a:t>
            </a:r>
            <a:r>
              <a:rPr sz="1300" spc="10" dirty="0">
                <a:latin typeface="Calibri"/>
                <a:cs typeface="Calibri"/>
              </a:rPr>
              <a:t>API</a:t>
            </a:r>
            <a:r>
              <a:rPr sz="1300" spc="-61" dirty="0">
                <a:latin typeface="Calibri"/>
                <a:cs typeface="Calibri"/>
              </a:rPr>
              <a:t> </a:t>
            </a:r>
            <a:r>
              <a:rPr sz="1300" spc="-10" dirty="0">
                <a:latin typeface="Calibri"/>
                <a:cs typeface="Calibri"/>
              </a:rPr>
              <a:t>Gateway.</a:t>
            </a:r>
            <a:endParaRPr sz="1300" dirty="0">
              <a:latin typeface="Calibri"/>
              <a:cs typeface="Calibri"/>
            </a:endParaRPr>
          </a:p>
          <a:p>
            <a:pPr marL="152392" indent="-140328">
              <a:buChar char="•"/>
              <a:tabLst>
                <a:tab pos="153028" algn="l"/>
              </a:tabLst>
            </a:pPr>
            <a:r>
              <a:rPr sz="1300" spc="15" dirty="0">
                <a:latin typeface="Calibri"/>
                <a:cs typeface="Calibri"/>
              </a:rPr>
              <a:t>Introduction</a:t>
            </a:r>
            <a:r>
              <a:rPr sz="1300" spc="-21" dirty="0">
                <a:latin typeface="Calibri"/>
                <a:cs typeface="Calibri"/>
              </a:rPr>
              <a:t> </a:t>
            </a:r>
            <a:r>
              <a:rPr sz="1300" spc="5" dirty="0">
                <a:latin typeface="Calibri"/>
                <a:cs typeface="Calibri"/>
              </a:rPr>
              <a:t>to</a:t>
            </a:r>
            <a:r>
              <a:rPr sz="1300" spc="-21" dirty="0">
                <a:latin typeface="Calibri"/>
                <a:cs typeface="Calibri"/>
              </a:rPr>
              <a:t> </a:t>
            </a:r>
            <a:r>
              <a:rPr sz="1300" spc="10" dirty="0">
                <a:latin typeface="Calibri"/>
                <a:cs typeface="Calibri"/>
              </a:rPr>
              <a:t>Kinesis</a:t>
            </a:r>
            <a:r>
              <a:rPr sz="1300" spc="-15" dirty="0">
                <a:latin typeface="Calibri"/>
                <a:cs typeface="Calibri"/>
              </a:rPr>
              <a:t> </a:t>
            </a:r>
            <a:r>
              <a:rPr sz="1300" spc="25" dirty="0">
                <a:latin typeface="Calibri"/>
                <a:cs typeface="Calibri"/>
              </a:rPr>
              <a:t>and</a:t>
            </a:r>
            <a:r>
              <a:rPr sz="1300" spc="-65" dirty="0">
                <a:latin typeface="Calibri"/>
                <a:cs typeface="Calibri"/>
              </a:rPr>
              <a:t> </a:t>
            </a:r>
            <a:r>
              <a:rPr sz="1300" spc="-5" dirty="0">
                <a:latin typeface="Calibri"/>
                <a:cs typeface="Calibri"/>
              </a:rPr>
              <a:t>Various</a:t>
            </a:r>
            <a:r>
              <a:rPr sz="1300" spc="-21" dirty="0">
                <a:latin typeface="Calibri"/>
                <a:cs typeface="Calibri"/>
              </a:rPr>
              <a:t> </a:t>
            </a:r>
            <a:r>
              <a:rPr sz="1300" spc="15" dirty="0">
                <a:latin typeface="Calibri"/>
                <a:cs typeface="Calibri"/>
              </a:rPr>
              <a:t>types</a:t>
            </a:r>
            <a:r>
              <a:rPr sz="1300" spc="-15" dirty="0">
                <a:latin typeface="Calibri"/>
                <a:cs typeface="Calibri"/>
              </a:rPr>
              <a:t> </a:t>
            </a:r>
            <a:r>
              <a:rPr sz="1300" spc="5" dirty="0">
                <a:latin typeface="Calibri"/>
                <a:cs typeface="Calibri"/>
              </a:rPr>
              <a:t>of</a:t>
            </a:r>
            <a:r>
              <a:rPr sz="1300" spc="-21" dirty="0">
                <a:latin typeface="Calibri"/>
                <a:cs typeface="Calibri"/>
              </a:rPr>
              <a:t> </a:t>
            </a:r>
            <a:r>
              <a:rPr sz="1300" spc="10" dirty="0">
                <a:latin typeface="Calibri"/>
                <a:cs typeface="Calibri"/>
              </a:rPr>
              <a:t>Kinesis</a:t>
            </a:r>
            <a:r>
              <a:rPr sz="1300" spc="-15" dirty="0">
                <a:latin typeface="Calibri"/>
                <a:cs typeface="Calibri"/>
              </a:rPr>
              <a:t> </a:t>
            </a:r>
            <a:r>
              <a:rPr sz="1300" spc="-5" dirty="0">
                <a:latin typeface="Calibri"/>
                <a:cs typeface="Calibri"/>
              </a:rPr>
              <a:t>Streams.</a:t>
            </a:r>
            <a:endParaRPr sz="13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of</a:t>
            </a:r>
            <a:r>
              <a:rPr sz="1300" spc="-61" dirty="0">
                <a:latin typeface="Calibri"/>
                <a:cs typeface="Calibri"/>
              </a:rPr>
              <a:t> </a:t>
            </a:r>
            <a:r>
              <a:rPr sz="1300" spc="21" dirty="0">
                <a:latin typeface="Calibri"/>
                <a:cs typeface="Calibri"/>
              </a:rPr>
              <a:t>Lambda.</a:t>
            </a:r>
            <a:endParaRPr sz="1300" dirty="0">
              <a:latin typeface="Calibri"/>
              <a:cs typeface="Calibri"/>
            </a:endParaRPr>
          </a:p>
          <a:p>
            <a:pPr marL="152392" indent="-140328">
              <a:buChar char="•"/>
              <a:tabLst>
                <a:tab pos="153028" algn="l"/>
              </a:tabLst>
            </a:pPr>
            <a:r>
              <a:rPr sz="1300" spc="25" dirty="0">
                <a:latin typeface="Calibri"/>
                <a:cs typeface="Calibri"/>
              </a:rPr>
              <a:t>Implementing</a:t>
            </a:r>
            <a:r>
              <a:rPr sz="1300" spc="-21" dirty="0">
                <a:latin typeface="Calibri"/>
                <a:cs typeface="Calibri"/>
              </a:rPr>
              <a:t> </a:t>
            </a:r>
            <a:r>
              <a:rPr sz="1300" dirty="0">
                <a:latin typeface="Calibri"/>
                <a:cs typeface="Calibri"/>
              </a:rPr>
              <a:t>a</a:t>
            </a:r>
            <a:r>
              <a:rPr sz="1300" spc="-21" dirty="0">
                <a:latin typeface="Calibri"/>
                <a:cs typeface="Calibri"/>
              </a:rPr>
              <a:t> </a:t>
            </a:r>
            <a:r>
              <a:rPr sz="1300" spc="15" dirty="0">
                <a:latin typeface="Calibri"/>
                <a:cs typeface="Calibri"/>
              </a:rPr>
              <a:t>sample</a:t>
            </a:r>
            <a:r>
              <a:rPr sz="1300" spc="-21" dirty="0">
                <a:latin typeface="Calibri"/>
                <a:cs typeface="Calibri"/>
              </a:rPr>
              <a:t> </a:t>
            </a:r>
            <a:r>
              <a:rPr sz="1300" spc="10" dirty="0">
                <a:latin typeface="Calibri"/>
                <a:cs typeface="Calibri"/>
              </a:rPr>
              <a:t>script</a:t>
            </a:r>
            <a:r>
              <a:rPr sz="1300" spc="-21" dirty="0">
                <a:latin typeface="Calibri"/>
                <a:cs typeface="Calibri"/>
              </a:rPr>
              <a:t> </a:t>
            </a:r>
            <a:r>
              <a:rPr sz="1300" spc="25" dirty="0">
                <a:latin typeface="Calibri"/>
                <a:cs typeface="Calibri"/>
              </a:rPr>
              <a:t>and</a:t>
            </a:r>
            <a:r>
              <a:rPr sz="1300" spc="-21" dirty="0">
                <a:latin typeface="Calibri"/>
                <a:cs typeface="Calibri"/>
              </a:rPr>
              <a:t> </a:t>
            </a:r>
            <a:r>
              <a:rPr sz="1300" spc="21" dirty="0">
                <a:latin typeface="Calibri"/>
                <a:cs typeface="Calibri"/>
              </a:rPr>
              <a:t>executing</a:t>
            </a:r>
            <a:r>
              <a:rPr sz="1300" spc="-15" dirty="0">
                <a:latin typeface="Calibri"/>
                <a:cs typeface="Calibri"/>
              </a:rPr>
              <a:t> </a:t>
            </a:r>
            <a:r>
              <a:rPr sz="1300" spc="30" dirty="0">
                <a:latin typeface="Calibri"/>
                <a:cs typeface="Calibri"/>
              </a:rPr>
              <a:t>by</a:t>
            </a:r>
            <a:r>
              <a:rPr sz="1300" spc="-21" dirty="0">
                <a:latin typeface="Calibri"/>
                <a:cs typeface="Calibri"/>
              </a:rPr>
              <a:t> </a:t>
            </a:r>
            <a:r>
              <a:rPr sz="1300" spc="21" dirty="0">
                <a:latin typeface="Calibri"/>
                <a:cs typeface="Calibri"/>
              </a:rPr>
              <a:t>Lambda.</a:t>
            </a:r>
            <a:endParaRPr sz="1300" dirty="0">
              <a:latin typeface="Calibri"/>
              <a:cs typeface="Calibri"/>
            </a:endParaRPr>
          </a:p>
          <a:p>
            <a:pPr marL="152392" indent="-140328">
              <a:buChar char="•"/>
              <a:tabLst>
                <a:tab pos="153028" algn="l"/>
              </a:tabLst>
            </a:pPr>
            <a:r>
              <a:rPr sz="1300" spc="-15" dirty="0">
                <a:latin typeface="Calibri"/>
                <a:cs typeface="Calibri"/>
              </a:rPr>
              <a:t>AWS </a:t>
            </a:r>
            <a:r>
              <a:rPr sz="1300" spc="10" dirty="0">
                <a:latin typeface="Calibri"/>
                <a:cs typeface="Calibri"/>
              </a:rPr>
              <a:t>Direct</a:t>
            </a:r>
            <a:r>
              <a:rPr sz="1300" spc="-30" dirty="0">
                <a:latin typeface="Calibri"/>
                <a:cs typeface="Calibri"/>
              </a:rPr>
              <a:t> </a:t>
            </a:r>
            <a:r>
              <a:rPr sz="1300" spc="15" dirty="0">
                <a:latin typeface="Calibri"/>
                <a:cs typeface="Calibri"/>
              </a:rPr>
              <a:t>Connect.</a:t>
            </a:r>
            <a:endParaRPr sz="1300" dirty="0">
              <a:latin typeface="Calibri"/>
              <a:cs typeface="Calibri"/>
            </a:endParaRPr>
          </a:p>
          <a:p>
            <a:pPr marL="152392" indent="-140328">
              <a:buChar char="•"/>
              <a:tabLst>
                <a:tab pos="153028" algn="l"/>
              </a:tabLst>
            </a:pPr>
            <a:r>
              <a:rPr sz="1300" spc="-15" dirty="0">
                <a:latin typeface="Calibri"/>
                <a:cs typeface="Calibri"/>
              </a:rPr>
              <a:t>AWS</a:t>
            </a:r>
            <a:r>
              <a:rPr sz="1300" spc="-25" dirty="0">
                <a:latin typeface="Calibri"/>
                <a:cs typeface="Calibri"/>
              </a:rPr>
              <a:t> </a:t>
            </a:r>
            <a:r>
              <a:rPr sz="1300" spc="15" dirty="0">
                <a:latin typeface="Calibri"/>
                <a:cs typeface="Calibri"/>
              </a:rPr>
              <a:t>Snowmobile.</a:t>
            </a:r>
            <a:endParaRPr sz="1300" dirty="0">
              <a:latin typeface="Calibri"/>
              <a:cs typeface="Calibri"/>
            </a:endParaRPr>
          </a:p>
          <a:p>
            <a:pPr marL="152392" indent="-140328">
              <a:buChar char="•"/>
              <a:tabLst>
                <a:tab pos="153028" algn="l"/>
              </a:tabLst>
            </a:pPr>
            <a:r>
              <a:rPr sz="1300" spc="10" dirty="0">
                <a:latin typeface="Calibri"/>
                <a:cs typeface="Calibri"/>
              </a:rPr>
              <a:t>Redshift</a:t>
            </a:r>
            <a:r>
              <a:rPr sz="1300" spc="-25" dirty="0">
                <a:latin typeface="Calibri"/>
                <a:cs typeface="Calibri"/>
              </a:rPr>
              <a:t> </a:t>
            </a:r>
            <a:r>
              <a:rPr sz="1300" dirty="0">
                <a:latin typeface="Calibri"/>
                <a:cs typeface="Calibri"/>
              </a:rPr>
              <a:t>Overview.</a:t>
            </a:r>
          </a:p>
          <a:p>
            <a:pPr>
              <a:spcBef>
                <a:spcPts val="35"/>
              </a:spcBef>
              <a:buFont typeface="Calibri"/>
              <a:buChar char="•"/>
            </a:pPr>
            <a:endParaRPr sz="1100" dirty="0">
              <a:latin typeface="Calibri"/>
              <a:cs typeface="Calibri"/>
            </a:endParaRPr>
          </a:p>
          <a:p>
            <a:pPr marL="12700"/>
            <a:r>
              <a:rPr sz="1300" b="1" spc="10" dirty="0">
                <a:latin typeface="Calibri"/>
                <a:cs typeface="Calibri"/>
              </a:rPr>
              <a:t>AWS </a:t>
            </a:r>
            <a:r>
              <a:rPr sz="1300" b="1" spc="40" dirty="0">
                <a:latin typeface="Calibri"/>
                <a:cs typeface="Calibri"/>
              </a:rPr>
              <a:t>Cost </a:t>
            </a:r>
            <a:r>
              <a:rPr sz="1300" b="1" spc="45" dirty="0">
                <a:latin typeface="Calibri"/>
                <a:cs typeface="Calibri"/>
              </a:rPr>
              <a:t>Controlling</a:t>
            </a:r>
            <a:r>
              <a:rPr sz="1300" b="1" spc="-145" dirty="0">
                <a:latin typeface="Calibri"/>
                <a:cs typeface="Calibri"/>
              </a:rPr>
              <a:t> </a:t>
            </a:r>
            <a:r>
              <a:rPr sz="1300" b="1" spc="40" dirty="0">
                <a:latin typeface="Calibri"/>
                <a:cs typeface="Calibri"/>
              </a:rPr>
              <a:t>Strategies</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a:t>
            </a:r>
            <a:r>
              <a:rPr sz="1300" spc="-15" dirty="0">
                <a:latin typeface="Calibri"/>
                <a:cs typeface="Calibri"/>
              </a:rPr>
              <a:t>AWS</a:t>
            </a:r>
            <a:r>
              <a:rPr sz="1300" spc="-85" dirty="0">
                <a:latin typeface="Calibri"/>
                <a:cs typeface="Calibri"/>
              </a:rPr>
              <a:t> </a:t>
            </a:r>
            <a:r>
              <a:rPr sz="1300" spc="10" dirty="0">
                <a:latin typeface="Calibri"/>
                <a:cs typeface="Calibri"/>
              </a:rPr>
              <a:t>Pricing.</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5" dirty="0">
                <a:latin typeface="Calibri"/>
                <a:cs typeface="Calibri"/>
              </a:rPr>
              <a:t>AWS </a:t>
            </a:r>
            <a:r>
              <a:rPr sz="1300" spc="21" dirty="0">
                <a:latin typeface="Calibri"/>
                <a:cs typeface="Calibri"/>
              </a:rPr>
              <a:t>Pricing </a:t>
            </a:r>
            <a:r>
              <a:rPr sz="1300" spc="5" dirty="0">
                <a:latin typeface="Calibri"/>
                <a:cs typeface="Calibri"/>
              </a:rPr>
              <a:t>Models (On </a:t>
            </a:r>
            <a:r>
              <a:rPr sz="1300" spc="15" dirty="0">
                <a:latin typeface="Calibri"/>
                <a:cs typeface="Calibri"/>
              </a:rPr>
              <a:t>Demand, </a:t>
            </a:r>
            <a:r>
              <a:rPr sz="1300" dirty="0">
                <a:latin typeface="Calibri"/>
                <a:cs typeface="Calibri"/>
              </a:rPr>
              <a:t>Reserved,</a:t>
            </a:r>
            <a:r>
              <a:rPr sz="1300" spc="-170" dirty="0">
                <a:latin typeface="Calibri"/>
                <a:cs typeface="Calibri"/>
              </a:rPr>
              <a:t> </a:t>
            </a:r>
            <a:r>
              <a:rPr sz="1300" spc="5" dirty="0">
                <a:latin typeface="Calibri"/>
                <a:cs typeface="Calibri"/>
              </a:rPr>
              <a:t>Spot).</a:t>
            </a:r>
            <a:endParaRPr sz="1300" dirty="0">
              <a:latin typeface="Calibri"/>
              <a:cs typeface="Calibri"/>
            </a:endParaRPr>
          </a:p>
          <a:p>
            <a:pPr marL="152392" indent="-140328">
              <a:buChar char="•"/>
              <a:tabLst>
                <a:tab pos="153028" algn="l"/>
              </a:tabLst>
            </a:pPr>
            <a:r>
              <a:rPr sz="1300" dirty="0">
                <a:latin typeface="Calibri"/>
                <a:cs typeface="Calibri"/>
              </a:rPr>
              <a:t>Best Practices </a:t>
            </a:r>
            <a:r>
              <a:rPr sz="1300" spc="-15" dirty="0">
                <a:latin typeface="Calibri"/>
                <a:cs typeface="Calibri"/>
              </a:rPr>
              <a:t>for </a:t>
            </a:r>
            <a:r>
              <a:rPr sz="1300" spc="15" dirty="0">
                <a:latin typeface="Calibri"/>
                <a:cs typeface="Calibri"/>
              </a:rPr>
              <a:t>Cost</a:t>
            </a:r>
            <a:r>
              <a:rPr sz="1300" spc="-65" dirty="0">
                <a:latin typeface="Calibri"/>
                <a:cs typeface="Calibri"/>
              </a:rPr>
              <a:t> </a:t>
            </a:r>
            <a:r>
              <a:rPr sz="1300" spc="10" dirty="0">
                <a:latin typeface="Calibri"/>
                <a:cs typeface="Calibri"/>
              </a:rPr>
              <a:t>Optimization.</a:t>
            </a:r>
            <a:endParaRPr sz="1300" dirty="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836" y="-496200"/>
            <a:ext cx="5352415" cy="2321788"/>
          </a:xfrm>
          <a:prstGeom prst="rect">
            <a:avLst/>
          </a:prstGeom>
        </p:spPr>
        <p:txBody>
          <a:bodyPr vert="horz" wrap="square" lIns="0" tIns="13334" rIns="0" bIns="0" rtlCol="0">
            <a:spAutoFit/>
          </a:bodyPr>
          <a:lstStyle/>
          <a:p>
            <a:pPr marL="12700">
              <a:spcBef>
                <a:spcPts val="105"/>
              </a:spcBef>
            </a:pPr>
            <a:r>
              <a:rPr spc="-50" dirty="0"/>
              <a:t>DETAILED </a:t>
            </a:r>
            <a:r>
              <a:rPr spc="55" dirty="0"/>
              <a:t>CURRICULUM </a:t>
            </a:r>
            <a:r>
              <a:rPr spc="-114" dirty="0"/>
              <a:t>:</a:t>
            </a:r>
            <a:r>
              <a:rPr spc="-125" dirty="0"/>
              <a:t> </a:t>
            </a:r>
            <a:r>
              <a:rPr spc="45" dirty="0"/>
              <a:t>MODULES</a:t>
            </a:r>
          </a:p>
        </p:txBody>
      </p:sp>
      <p:sp>
        <p:nvSpPr>
          <p:cNvPr id="3" name="object 3"/>
          <p:cNvSpPr/>
          <p:nvPr/>
        </p:nvSpPr>
        <p:spPr>
          <a:xfrm>
            <a:off x="1" y="7177469"/>
            <a:ext cx="9205595" cy="236220"/>
          </a:xfrm>
          <a:custGeom>
            <a:avLst/>
            <a:gdLst/>
            <a:ahLst/>
            <a:cxnLst/>
            <a:rect l="l" t="t" r="r" b="b"/>
            <a:pathLst>
              <a:path w="9205595" h="236220">
                <a:moveTo>
                  <a:pt x="9205201" y="0"/>
                </a:moveTo>
                <a:lnTo>
                  <a:pt x="0" y="0"/>
                </a:lnTo>
                <a:lnTo>
                  <a:pt x="0" y="235978"/>
                </a:lnTo>
                <a:lnTo>
                  <a:pt x="9205201" y="235978"/>
                </a:lnTo>
                <a:lnTo>
                  <a:pt x="9205201" y="0"/>
                </a:lnTo>
                <a:close/>
              </a:path>
            </a:pathLst>
          </a:custGeom>
          <a:solidFill>
            <a:srgbClr val="46B8B8"/>
          </a:solidFill>
        </p:spPr>
        <p:txBody>
          <a:bodyPr wrap="square" lIns="0" tIns="0" rIns="0" bIns="0" rtlCol="0"/>
          <a:lstStyle/>
          <a:p>
            <a:endParaRPr/>
          </a:p>
        </p:txBody>
      </p:sp>
      <p:sp>
        <p:nvSpPr>
          <p:cNvPr id="4" name="object 4"/>
          <p:cNvSpPr/>
          <p:nvPr/>
        </p:nvSpPr>
        <p:spPr>
          <a:xfrm>
            <a:off x="9030958" y="7177458"/>
            <a:ext cx="1684654" cy="236220"/>
          </a:xfrm>
          <a:custGeom>
            <a:avLst/>
            <a:gdLst/>
            <a:ahLst/>
            <a:cxnLst/>
            <a:rect l="l" t="t" r="r" b="b"/>
            <a:pathLst>
              <a:path w="1684654" h="236220">
                <a:moveTo>
                  <a:pt x="1684566" y="0"/>
                </a:moveTo>
                <a:lnTo>
                  <a:pt x="60274" y="0"/>
                </a:lnTo>
                <a:lnTo>
                  <a:pt x="0" y="235978"/>
                </a:lnTo>
                <a:lnTo>
                  <a:pt x="1684566" y="235978"/>
                </a:lnTo>
                <a:lnTo>
                  <a:pt x="1684566" y="0"/>
                </a:lnTo>
                <a:close/>
              </a:path>
            </a:pathLst>
          </a:custGeom>
          <a:solidFill>
            <a:srgbClr val="413F42"/>
          </a:solidFill>
        </p:spPr>
        <p:txBody>
          <a:bodyPr wrap="square" lIns="0" tIns="0" rIns="0" bIns="0" rtlCol="0"/>
          <a:lstStyle/>
          <a:p>
            <a:endParaRPr/>
          </a:p>
        </p:txBody>
      </p:sp>
      <p:sp>
        <p:nvSpPr>
          <p:cNvPr id="6" name="object 6"/>
          <p:cNvSpPr txBox="1"/>
          <p:nvPr/>
        </p:nvSpPr>
        <p:spPr>
          <a:xfrm>
            <a:off x="715777" y="1068337"/>
            <a:ext cx="5057140" cy="3521477"/>
          </a:xfrm>
          <a:prstGeom prst="rect">
            <a:avLst/>
          </a:prstGeom>
        </p:spPr>
        <p:txBody>
          <a:bodyPr vert="horz" wrap="square" lIns="0" tIns="12700" rIns="0" bIns="0" rtlCol="0">
            <a:spAutoFit/>
          </a:bodyPr>
          <a:lstStyle/>
          <a:p>
            <a:pPr marL="12700">
              <a:spcBef>
                <a:spcPts val="101"/>
              </a:spcBef>
            </a:pPr>
            <a:r>
              <a:rPr sz="1300" b="1" spc="10" dirty="0">
                <a:latin typeface="Calibri"/>
                <a:cs typeface="Calibri"/>
              </a:rPr>
              <a:t>AWS </a:t>
            </a:r>
            <a:r>
              <a:rPr sz="1300" b="1" spc="5" dirty="0">
                <a:latin typeface="Calibri"/>
                <a:cs typeface="Calibri"/>
              </a:rPr>
              <a:t>Well </a:t>
            </a:r>
            <a:r>
              <a:rPr sz="1300" b="1" spc="35" dirty="0">
                <a:latin typeface="Calibri"/>
                <a:cs typeface="Calibri"/>
              </a:rPr>
              <a:t>Architect</a:t>
            </a:r>
            <a:r>
              <a:rPr sz="1300" b="1" spc="-155" dirty="0">
                <a:latin typeface="Calibri"/>
                <a:cs typeface="Calibri"/>
              </a:rPr>
              <a:t> </a:t>
            </a:r>
            <a:r>
              <a:rPr sz="1300" b="1" spc="35" dirty="0">
                <a:latin typeface="Calibri"/>
                <a:cs typeface="Calibri"/>
              </a:rPr>
              <a:t>Framework</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a:t>
            </a:r>
            <a:r>
              <a:rPr sz="1300" spc="-21" dirty="0">
                <a:latin typeface="Calibri"/>
                <a:cs typeface="Calibri"/>
              </a:rPr>
              <a:t>Well </a:t>
            </a:r>
            <a:r>
              <a:rPr sz="1300" spc="10" dirty="0">
                <a:latin typeface="Calibri"/>
                <a:cs typeface="Calibri"/>
              </a:rPr>
              <a:t>Architected</a:t>
            </a:r>
            <a:r>
              <a:rPr sz="1300" spc="-130" dirty="0">
                <a:latin typeface="Calibri"/>
                <a:cs typeface="Calibri"/>
              </a:rPr>
              <a:t> </a:t>
            </a:r>
            <a:r>
              <a:rPr sz="1300" dirty="0">
                <a:latin typeface="Calibri"/>
                <a:cs typeface="Calibri"/>
              </a:rPr>
              <a:t>Framework.</a:t>
            </a:r>
          </a:p>
          <a:p>
            <a:pPr marL="152392" indent="-140328">
              <a:buChar char="•"/>
              <a:tabLst>
                <a:tab pos="153028" algn="l"/>
              </a:tabLst>
            </a:pPr>
            <a:r>
              <a:rPr sz="1300" spc="10" dirty="0">
                <a:latin typeface="Calibri"/>
                <a:cs typeface="Calibri"/>
              </a:rPr>
              <a:t>Security</a:t>
            </a:r>
            <a:r>
              <a:rPr sz="1300" spc="-25" dirty="0">
                <a:latin typeface="Calibri"/>
                <a:cs typeface="Calibri"/>
              </a:rPr>
              <a:t> </a:t>
            </a:r>
            <a:r>
              <a:rPr sz="1300" spc="-21" dirty="0">
                <a:latin typeface="Calibri"/>
                <a:cs typeface="Calibri"/>
              </a:rPr>
              <a:t>Pillar.</a:t>
            </a:r>
            <a:endParaRPr sz="1300" dirty="0">
              <a:latin typeface="Calibri"/>
              <a:cs typeface="Calibri"/>
            </a:endParaRPr>
          </a:p>
          <a:p>
            <a:pPr marL="152392" indent="-140328">
              <a:buChar char="•"/>
              <a:tabLst>
                <a:tab pos="153028" algn="l"/>
              </a:tabLst>
            </a:pPr>
            <a:r>
              <a:rPr sz="1300" spc="10" dirty="0">
                <a:latin typeface="Calibri"/>
                <a:cs typeface="Calibri"/>
              </a:rPr>
              <a:t>Reliability</a:t>
            </a:r>
            <a:r>
              <a:rPr sz="1300" spc="-25" dirty="0">
                <a:latin typeface="Calibri"/>
                <a:cs typeface="Calibri"/>
              </a:rPr>
              <a:t> </a:t>
            </a:r>
            <a:r>
              <a:rPr sz="1300" spc="-21" dirty="0">
                <a:latin typeface="Calibri"/>
                <a:cs typeface="Calibri"/>
              </a:rPr>
              <a:t>Pillar.</a:t>
            </a:r>
            <a:endParaRPr sz="1300" dirty="0">
              <a:latin typeface="Calibri"/>
              <a:cs typeface="Calibri"/>
            </a:endParaRPr>
          </a:p>
          <a:p>
            <a:pPr marL="152392" indent="-140328">
              <a:buChar char="•"/>
              <a:tabLst>
                <a:tab pos="153028" algn="l"/>
              </a:tabLst>
            </a:pPr>
            <a:r>
              <a:rPr sz="1300" spc="5" dirty="0">
                <a:latin typeface="Calibri"/>
                <a:cs typeface="Calibri"/>
              </a:rPr>
              <a:t>Performance </a:t>
            </a:r>
            <a:r>
              <a:rPr sz="1300" spc="141" dirty="0">
                <a:latin typeface="Calibri"/>
                <a:cs typeface="Calibri"/>
              </a:rPr>
              <a:t>E </a:t>
            </a:r>
            <a:r>
              <a:rPr sz="1300" spc="105" dirty="0">
                <a:latin typeface="Calibri"/>
                <a:cs typeface="Calibri"/>
              </a:rPr>
              <a:t>ciency</a:t>
            </a:r>
            <a:r>
              <a:rPr sz="1300" spc="-125" dirty="0">
                <a:latin typeface="Calibri"/>
                <a:cs typeface="Calibri"/>
              </a:rPr>
              <a:t> </a:t>
            </a:r>
            <a:r>
              <a:rPr sz="1300" spc="-21" dirty="0">
                <a:latin typeface="Calibri"/>
                <a:cs typeface="Calibri"/>
              </a:rPr>
              <a:t>Pillar.</a:t>
            </a:r>
            <a:endParaRPr sz="1300" dirty="0">
              <a:latin typeface="Calibri"/>
              <a:cs typeface="Calibri"/>
            </a:endParaRPr>
          </a:p>
          <a:p>
            <a:pPr marL="152392" indent="-140328">
              <a:buChar char="•"/>
              <a:tabLst>
                <a:tab pos="153028" algn="l"/>
              </a:tabLst>
            </a:pPr>
            <a:r>
              <a:rPr sz="1300" spc="15" dirty="0">
                <a:latin typeface="Calibri"/>
                <a:cs typeface="Calibri"/>
              </a:rPr>
              <a:t>Cost Optimization</a:t>
            </a:r>
            <a:r>
              <a:rPr sz="1300" spc="-61" dirty="0">
                <a:latin typeface="Calibri"/>
                <a:cs typeface="Calibri"/>
              </a:rPr>
              <a:t> </a:t>
            </a:r>
            <a:r>
              <a:rPr sz="1300" spc="-21" dirty="0">
                <a:latin typeface="Calibri"/>
                <a:cs typeface="Calibri"/>
              </a:rPr>
              <a:t>Pillar.</a:t>
            </a:r>
            <a:endParaRPr sz="1300" dirty="0">
              <a:latin typeface="Calibri"/>
              <a:cs typeface="Calibri"/>
            </a:endParaRPr>
          </a:p>
          <a:p>
            <a:pPr marL="152392" indent="-140328">
              <a:buChar char="•"/>
              <a:tabLst>
                <a:tab pos="153028" algn="l"/>
              </a:tabLst>
            </a:pPr>
            <a:r>
              <a:rPr sz="1300" spc="10" dirty="0">
                <a:latin typeface="Calibri"/>
                <a:cs typeface="Calibri"/>
              </a:rPr>
              <a:t>Operational Excellence</a:t>
            </a:r>
            <a:r>
              <a:rPr sz="1300" spc="-55" dirty="0">
                <a:latin typeface="Calibri"/>
                <a:cs typeface="Calibri"/>
              </a:rPr>
              <a:t> </a:t>
            </a:r>
            <a:r>
              <a:rPr sz="1300" spc="-21" dirty="0">
                <a:latin typeface="Calibri"/>
                <a:cs typeface="Calibri"/>
              </a:rPr>
              <a:t>Pillar.</a:t>
            </a:r>
            <a:endParaRPr sz="1300" dirty="0">
              <a:latin typeface="Calibri"/>
              <a:cs typeface="Calibri"/>
            </a:endParaRPr>
          </a:p>
          <a:p>
            <a:pPr>
              <a:lnSpc>
                <a:spcPct val="100000"/>
              </a:lnSpc>
              <a:buFont typeface="Calibri"/>
              <a:buChar char="•"/>
            </a:pPr>
            <a:endParaRPr sz="1400" dirty="0">
              <a:latin typeface="Calibri"/>
              <a:cs typeface="Calibri"/>
            </a:endParaRPr>
          </a:p>
          <a:p>
            <a:pPr marL="12700">
              <a:spcBef>
                <a:spcPts val="1170"/>
              </a:spcBef>
            </a:pPr>
            <a:r>
              <a:rPr sz="1300" b="1" spc="10" dirty="0">
                <a:latin typeface="Calibri"/>
                <a:cs typeface="Calibri"/>
              </a:rPr>
              <a:t>AWS </a:t>
            </a:r>
            <a:r>
              <a:rPr sz="1300" b="1" spc="75" dirty="0">
                <a:latin typeface="Calibri"/>
                <a:cs typeface="Calibri"/>
              </a:rPr>
              <a:t>Certi</a:t>
            </a:r>
            <a:r>
              <a:rPr sz="1300" b="1" spc="55" dirty="0">
                <a:latin typeface="Calibri"/>
                <a:cs typeface="Calibri"/>
              </a:rPr>
              <a:t> cations</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List </a:t>
            </a:r>
            <a:r>
              <a:rPr sz="1300" spc="5" dirty="0">
                <a:latin typeface="Calibri"/>
                <a:cs typeface="Calibri"/>
              </a:rPr>
              <a:t>of </a:t>
            </a:r>
            <a:r>
              <a:rPr sz="1300" spc="-15" dirty="0">
                <a:latin typeface="Calibri"/>
                <a:cs typeface="Calibri"/>
              </a:rPr>
              <a:t>AWS </a:t>
            </a:r>
            <a:r>
              <a:rPr sz="1300" spc="30" dirty="0">
                <a:latin typeface="Calibri"/>
                <a:cs typeface="Calibri"/>
              </a:rPr>
              <a:t>Certi</a:t>
            </a:r>
            <a:r>
              <a:rPr sz="1300" spc="-21" dirty="0">
                <a:latin typeface="Calibri"/>
                <a:cs typeface="Calibri"/>
              </a:rPr>
              <a:t> </a:t>
            </a:r>
            <a:r>
              <a:rPr sz="1300" spc="25" dirty="0">
                <a:latin typeface="Calibri"/>
                <a:cs typeface="Calibri"/>
              </a:rPr>
              <a:t>cations</a:t>
            </a:r>
            <a:r>
              <a:rPr sz="1300" spc="25" dirty="0">
                <a:latin typeface="Calibri"/>
                <a:cs typeface="Calibri"/>
              </a:rPr>
              <a:t>.</a:t>
            </a:r>
            <a:endParaRPr sz="1300" dirty="0">
              <a:latin typeface="Calibri"/>
              <a:cs typeface="Calibri"/>
            </a:endParaRPr>
          </a:p>
          <a:p>
            <a:pPr marL="152392" indent="-140328">
              <a:buChar char="•"/>
              <a:tabLst>
                <a:tab pos="153028" algn="l"/>
              </a:tabLst>
            </a:pPr>
            <a:r>
              <a:rPr sz="1300" spc="21" dirty="0">
                <a:latin typeface="Calibri"/>
                <a:cs typeface="Calibri"/>
              </a:rPr>
              <a:t>Enrolling </a:t>
            </a:r>
            <a:r>
              <a:rPr sz="1300" spc="-15" dirty="0">
                <a:latin typeface="Calibri"/>
                <a:cs typeface="Calibri"/>
              </a:rPr>
              <a:t>for AWS </a:t>
            </a:r>
            <a:r>
              <a:rPr sz="1300" spc="30" dirty="0">
                <a:latin typeface="Calibri"/>
                <a:cs typeface="Calibri"/>
              </a:rPr>
              <a:t>Certi</a:t>
            </a:r>
            <a:r>
              <a:rPr sz="1300" dirty="0">
                <a:latin typeface="Calibri"/>
                <a:cs typeface="Calibri"/>
              </a:rPr>
              <a:t> </a:t>
            </a:r>
            <a:r>
              <a:rPr sz="1300" spc="30" dirty="0">
                <a:latin typeface="Calibri"/>
                <a:cs typeface="Calibri"/>
              </a:rPr>
              <a:t>cation</a:t>
            </a:r>
            <a:r>
              <a:rPr sz="1300" spc="30" dirty="0">
                <a:latin typeface="Calibri"/>
                <a:cs typeface="Calibri"/>
              </a:rPr>
              <a:t>.</a:t>
            </a:r>
            <a:endParaRPr sz="1300" dirty="0">
              <a:latin typeface="Calibri"/>
              <a:cs typeface="Calibri"/>
            </a:endParaRPr>
          </a:p>
          <a:p>
            <a:pPr marL="152392" indent="-140328">
              <a:buChar char="•"/>
              <a:tabLst>
                <a:tab pos="153028" algn="l"/>
              </a:tabLst>
            </a:pPr>
            <a:r>
              <a:rPr sz="1300" spc="-15" dirty="0">
                <a:latin typeface="Calibri"/>
                <a:cs typeface="Calibri"/>
              </a:rPr>
              <a:t>AWS </a:t>
            </a:r>
            <a:r>
              <a:rPr sz="1300" dirty="0">
                <a:latin typeface="Calibri"/>
                <a:cs typeface="Calibri"/>
              </a:rPr>
              <a:t>Practice</a:t>
            </a:r>
            <a:r>
              <a:rPr sz="1300" spc="-30" dirty="0">
                <a:latin typeface="Calibri"/>
                <a:cs typeface="Calibri"/>
              </a:rPr>
              <a:t> </a:t>
            </a:r>
            <a:r>
              <a:rPr sz="1300" spc="5" dirty="0">
                <a:latin typeface="Calibri"/>
                <a:cs typeface="Calibri"/>
              </a:rPr>
              <a:t>Exam.</a:t>
            </a:r>
            <a:endParaRPr sz="1300" dirty="0">
              <a:latin typeface="Calibri"/>
              <a:cs typeface="Calibri"/>
            </a:endParaRPr>
          </a:p>
          <a:p>
            <a:pPr marL="146043" indent="-133978">
              <a:buChar char="•"/>
              <a:tabLst>
                <a:tab pos="146677" algn="l"/>
              </a:tabLst>
            </a:pPr>
            <a:r>
              <a:rPr sz="1300" spc="15" dirty="0">
                <a:latin typeface="Calibri"/>
                <a:cs typeface="Calibri"/>
              </a:rPr>
              <a:t>Tips </a:t>
            </a:r>
            <a:r>
              <a:rPr sz="1300" spc="25" dirty="0">
                <a:latin typeface="Calibri"/>
                <a:cs typeface="Calibri"/>
              </a:rPr>
              <a:t>and</a:t>
            </a:r>
            <a:r>
              <a:rPr sz="1300" spc="-200" dirty="0">
                <a:latin typeface="Calibri"/>
                <a:cs typeface="Calibri"/>
              </a:rPr>
              <a:t> </a:t>
            </a:r>
            <a:r>
              <a:rPr sz="1300" spc="-5" dirty="0">
                <a:latin typeface="Calibri"/>
                <a:cs typeface="Calibri"/>
              </a:rPr>
              <a:t>Tricks </a:t>
            </a:r>
            <a:r>
              <a:rPr sz="1300" spc="-15" dirty="0">
                <a:latin typeface="Calibri"/>
                <a:cs typeface="Calibri"/>
              </a:rPr>
              <a:t>for </a:t>
            </a:r>
            <a:r>
              <a:rPr sz="1300" spc="25" dirty="0">
                <a:latin typeface="Calibri"/>
                <a:cs typeface="Calibri"/>
              </a:rPr>
              <a:t>Cracking </a:t>
            </a:r>
            <a:r>
              <a:rPr sz="1300" spc="10" dirty="0">
                <a:latin typeface="Calibri"/>
                <a:cs typeface="Calibri"/>
              </a:rPr>
              <a:t>the </a:t>
            </a:r>
            <a:r>
              <a:rPr sz="1300" dirty="0">
                <a:latin typeface="Calibri"/>
                <a:cs typeface="Calibri"/>
              </a:rPr>
              <a:t>Exams.</a:t>
            </a:r>
          </a:p>
          <a:p>
            <a:pPr marL="152392" indent="-140328">
              <a:buChar char="•"/>
              <a:tabLst>
                <a:tab pos="153028" algn="l"/>
              </a:tabLst>
            </a:pPr>
            <a:r>
              <a:rPr sz="1300" spc="35" dirty="0">
                <a:latin typeface="Calibri"/>
                <a:cs typeface="Calibri"/>
              </a:rPr>
              <a:t>Going</a:t>
            </a:r>
            <a:r>
              <a:rPr sz="1300" spc="-10" dirty="0">
                <a:latin typeface="Calibri"/>
                <a:cs typeface="Calibri"/>
              </a:rPr>
              <a:t> </a:t>
            </a:r>
            <a:r>
              <a:rPr sz="1300" spc="25" dirty="0">
                <a:latin typeface="Calibri"/>
                <a:cs typeface="Calibri"/>
              </a:rPr>
              <a:t>through</a:t>
            </a:r>
            <a:r>
              <a:rPr sz="1300" spc="-10" dirty="0">
                <a:latin typeface="Calibri"/>
                <a:cs typeface="Calibri"/>
              </a:rPr>
              <a:t> </a:t>
            </a:r>
            <a:r>
              <a:rPr sz="1300" spc="10" dirty="0">
                <a:latin typeface="Calibri"/>
                <a:cs typeface="Calibri"/>
              </a:rPr>
              <a:t>the</a:t>
            </a:r>
            <a:r>
              <a:rPr sz="1300" spc="-10" dirty="0">
                <a:latin typeface="Calibri"/>
                <a:cs typeface="Calibri"/>
              </a:rPr>
              <a:t> </a:t>
            </a:r>
            <a:r>
              <a:rPr sz="1300" spc="15" dirty="0">
                <a:latin typeface="Calibri"/>
                <a:cs typeface="Calibri"/>
              </a:rPr>
              <a:t>sample</a:t>
            </a:r>
            <a:r>
              <a:rPr sz="1300" spc="-10" dirty="0">
                <a:latin typeface="Calibri"/>
                <a:cs typeface="Calibri"/>
              </a:rPr>
              <a:t> </a:t>
            </a:r>
            <a:r>
              <a:rPr sz="1300" spc="15" dirty="0">
                <a:latin typeface="Calibri"/>
                <a:cs typeface="Calibri"/>
              </a:rPr>
              <a:t>questions</a:t>
            </a:r>
            <a:r>
              <a:rPr sz="1300" spc="-10" dirty="0">
                <a:latin typeface="Calibri"/>
                <a:cs typeface="Calibri"/>
              </a:rPr>
              <a:t> </a:t>
            </a:r>
            <a:r>
              <a:rPr sz="1300" spc="25" dirty="0">
                <a:latin typeface="Calibri"/>
                <a:cs typeface="Calibri"/>
              </a:rPr>
              <a:t>and</a:t>
            </a:r>
            <a:r>
              <a:rPr sz="1300" spc="-10" dirty="0">
                <a:latin typeface="Calibri"/>
                <a:cs typeface="Calibri"/>
              </a:rPr>
              <a:t> </a:t>
            </a:r>
            <a:r>
              <a:rPr sz="1300" spc="25" dirty="0">
                <a:latin typeface="Calibri"/>
                <a:cs typeface="Calibri"/>
              </a:rPr>
              <a:t>implementing</a:t>
            </a:r>
            <a:r>
              <a:rPr sz="1300" spc="-10" dirty="0">
                <a:latin typeface="Calibri"/>
                <a:cs typeface="Calibri"/>
              </a:rPr>
              <a:t> </a:t>
            </a:r>
            <a:r>
              <a:rPr sz="1300" dirty="0">
                <a:latin typeface="Calibri"/>
                <a:cs typeface="Calibri"/>
              </a:rPr>
              <a:t>tricks</a:t>
            </a:r>
            <a:r>
              <a:rPr sz="1300" spc="-10" dirty="0">
                <a:latin typeface="Calibri"/>
                <a:cs typeface="Calibri"/>
              </a:rPr>
              <a:t> </a:t>
            </a:r>
            <a:r>
              <a:rPr sz="1300" spc="30" dirty="0">
                <a:latin typeface="Calibri"/>
                <a:cs typeface="Calibri"/>
              </a:rPr>
              <a:t>on</a:t>
            </a:r>
            <a:r>
              <a:rPr sz="1300" spc="-10" dirty="0">
                <a:latin typeface="Calibri"/>
                <a:cs typeface="Calibri"/>
              </a:rPr>
              <a:t> </a:t>
            </a:r>
            <a:r>
              <a:rPr sz="1300" spc="5" dirty="0">
                <a:latin typeface="Calibri"/>
                <a:cs typeface="Calibri"/>
              </a:rPr>
              <a:t>live</a:t>
            </a:r>
            <a:r>
              <a:rPr sz="1300" spc="-10" dirty="0">
                <a:latin typeface="Calibri"/>
                <a:cs typeface="Calibri"/>
              </a:rPr>
              <a:t> </a:t>
            </a:r>
            <a:r>
              <a:rPr sz="1300" dirty="0">
                <a:latin typeface="Calibri"/>
                <a:cs typeface="Calibri"/>
              </a:rPr>
              <a:t>session.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836" y="-111480"/>
            <a:ext cx="7997825" cy="1552347"/>
          </a:xfrm>
          <a:prstGeom prst="rect">
            <a:avLst/>
          </a:prstGeom>
        </p:spPr>
        <p:txBody>
          <a:bodyPr vert="horz" wrap="square" lIns="0" tIns="13334" rIns="0" bIns="0" rtlCol="0">
            <a:spAutoFit/>
          </a:bodyPr>
          <a:lstStyle/>
          <a:p>
            <a:pPr marL="12700">
              <a:spcBef>
                <a:spcPts val="105"/>
              </a:spcBef>
            </a:pPr>
            <a:r>
              <a:rPr spc="10" dirty="0"/>
              <a:t>PROJECT </a:t>
            </a:r>
            <a:r>
              <a:rPr spc="15" dirty="0"/>
              <a:t>1: </a:t>
            </a:r>
            <a:r>
              <a:rPr spc="-30" dirty="0"/>
              <a:t>HOSTING </a:t>
            </a:r>
            <a:r>
              <a:rPr spc="10" dirty="0"/>
              <a:t>A </a:t>
            </a:r>
            <a:r>
              <a:rPr spc="-65" dirty="0"/>
              <a:t>STATIC </a:t>
            </a:r>
            <a:r>
              <a:rPr spc="65" dirty="0"/>
              <a:t>HTML </a:t>
            </a:r>
            <a:r>
              <a:rPr spc="-15" dirty="0"/>
              <a:t>WEBSITE </a:t>
            </a:r>
            <a:r>
              <a:rPr spc="5" dirty="0"/>
              <a:t>ON</a:t>
            </a:r>
            <a:r>
              <a:rPr spc="-254" dirty="0"/>
              <a:t> </a:t>
            </a:r>
            <a:r>
              <a:rPr spc="70" dirty="0"/>
              <a:t>S3</a:t>
            </a:r>
          </a:p>
        </p:txBody>
      </p:sp>
      <p:sp>
        <p:nvSpPr>
          <p:cNvPr id="3" name="object 3"/>
          <p:cNvSpPr/>
          <p:nvPr/>
        </p:nvSpPr>
        <p:spPr>
          <a:xfrm>
            <a:off x="1" y="7177469"/>
            <a:ext cx="9205595" cy="236220"/>
          </a:xfrm>
          <a:custGeom>
            <a:avLst/>
            <a:gdLst/>
            <a:ahLst/>
            <a:cxnLst/>
            <a:rect l="l" t="t" r="r" b="b"/>
            <a:pathLst>
              <a:path w="9205595" h="236220">
                <a:moveTo>
                  <a:pt x="9205201" y="0"/>
                </a:moveTo>
                <a:lnTo>
                  <a:pt x="0" y="0"/>
                </a:lnTo>
                <a:lnTo>
                  <a:pt x="0" y="235978"/>
                </a:lnTo>
                <a:lnTo>
                  <a:pt x="9205201" y="235978"/>
                </a:lnTo>
                <a:lnTo>
                  <a:pt x="9205201" y="0"/>
                </a:lnTo>
                <a:close/>
              </a:path>
            </a:pathLst>
          </a:custGeom>
          <a:solidFill>
            <a:srgbClr val="46B8B8"/>
          </a:solidFill>
        </p:spPr>
        <p:txBody>
          <a:bodyPr wrap="square" lIns="0" tIns="0" rIns="0" bIns="0" rtlCol="0"/>
          <a:lstStyle/>
          <a:p>
            <a:endParaRPr/>
          </a:p>
        </p:txBody>
      </p:sp>
      <p:sp>
        <p:nvSpPr>
          <p:cNvPr id="4" name="object 4"/>
          <p:cNvSpPr/>
          <p:nvPr/>
        </p:nvSpPr>
        <p:spPr>
          <a:xfrm>
            <a:off x="9030958" y="7177458"/>
            <a:ext cx="1684654" cy="236220"/>
          </a:xfrm>
          <a:custGeom>
            <a:avLst/>
            <a:gdLst/>
            <a:ahLst/>
            <a:cxnLst/>
            <a:rect l="l" t="t" r="r" b="b"/>
            <a:pathLst>
              <a:path w="1684654" h="236220">
                <a:moveTo>
                  <a:pt x="1684566" y="0"/>
                </a:moveTo>
                <a:lnTo>
                  <a:pt x="60274" y="0"/>
                </a:lnTo>
                <a:lnTo>
                  <a:pt x="0" y="235978"/>
                </a:lnTo>
                <a:lnTo>
                  <a:pt x="1684566" y="235978"/>
                </a:lnTo>
                <a:lnTo>
                  <a:pt x="1684566" y="0"/>
                </a:lnTo>
                <a:close/>
              </a:path>
            </a:pathLst>
          </a:custGeom>
          <a:solidFill>
            <a:srgbClr val="413F42"/>
          </a:solidFill>
        </p:spPr>
        <p:txBody>
          <a:bodyPr wrap="square" lIns="0" tIns="0" rIns="0" bIns="0" rtlCol="0"/>
          <a:lstStyle/>
          <a:p>
            <a:endParaRPr/>
          </a:p>
        </p:txBody>
      </p:sp>
      <p:sp>
        <p:nvSpPr>
          <p:cNvPr id="6" name="object 6"/>
          <p:cNvSpPr txBox="1"/>
          <p:nvPr/>
        </p:nvSpPr>
        <p:spPr>
          <a:xfrm>
            <a:off x="715766" y="1068336"/>
            <a:ext cx="9170035" cy="412934"/>
          </a:xfrm>
          <a:prstGeom prst="rect">
            <a:avLst/>
          </a:prstGeom>
        </p:spPr>
        <p:txBody>
          <a:bodyPr vert="horz" wrap="square" lIns="0" tIns="12700" rIns="0" bIns="0" rtlCol="0">
            <a:spAutoFit/>
          </a:bodyPr>
          <a:lstStyle/>
          <a:p>
            <a:pPr marL="12700" marR="5080">
              <a:spcBef>
                <a:spcPts val="101"/>
              </a:spcBef>
            </a:pPr>
            <a:r>
              <a:rPr sz="1300" spc="-45" dirty="0">
                <a:latin typeface="Calibri"/>
                <a:cs typeface="Calibri"/>
              </a:rPr>
              <a:t>We</a:t>
            </a:r>
            <a:r>
              <a:rPr sz="1300" spc="-15" dirty="0">
                <a:latin typeface="Calibri"/>
                <a:cs typeface="Calibri"/>
              </a:rPr>
              <a:t> are</a:t>
            </a:r>
            <a:r>
              <a:rPr sz="1300" spc="-10" dirty="0">
                <a:latin typeface="Calibri"/>
                <a:cs typeface="Calibri"/>
              </a:rPr>
              <a:t> </a:t>
            </a:r>
            <a:r>
              <a:rPr sz="1300" spc="25" dirty="0">
                <a:latin typeface="Calibri"/>
                <a:cs typeface="Calibri"/>
              </a:rPr>
              <a:t>hosting</a:t>
            </a:r>
            <a:r>
              <a:rPr sz="1300" spc="-10" dirty="0">
                <a:latin typeface="Calibri"/>
                <a:cs typeface="Calibri"/>
              </a:rPr>
              <a:t> </a:t>
            </a:r>
            <a:r>
              <a:rPr sz="1300" dirty="0">
                <a:latin typeface="Calibri"/>
                <a:cs typeface="Calibri"/>
              </a:rPr>
              <a:t>a</a:t>
            </a:r>
            <a:r>
              <a:rPr sz="1300" spc="-15" dirty="0">
                <a:latin typeface="Calibri"/>
                <a:cs typeface="Calibri"/>
              </a:rPr>
              <a:t> </a:t>
            </a:r>
            <a:r>
              <a:rPr sz="1300" spc="15" dirty="0">
                <a:latin typeface="Calibri"/>
                <a:cs typeface="Calibri"/>
              </a:rPr>
              <a:t>html</a:t>
            </a:r>
            <a:r>
              <a:rPr sz="1300" spc="-10" dirty="0">
                <a:latin typeface="Calibri"/>
                <a:cs typeface="Calibri"/>
              </a:rPr>
              <a:t> </a:t>
            </a:r>
            <a:r>
              <a:rPr sz="1300" spc="5" dirty="0">
                <a:latin typeface="Calibri"/>
                <a:cs typeface="Calibri"/>
              </a:rPr>
              <a:t>website</a:t>
            </a:r>
            <a:r>
              <a:rPr sz="1300" spc="-10" dirty="0">
                <a:latin typeface="Calibri"/>
                <a:cs typeface="Calibri"/>
              </a:rPr>
              <a:t> </a:t>
            </a:r>
            <a:r>
              <a:rPr sz="1300" spc="30" dirty="0">
                <a:latin typeface="Calibri"/>
                <a:cs typeface="Calibri"/>
              </a:rPr>
              <a:t>on</a:t>
            </a:r>
            <a:r>
              <a:rPr sz="1300" spc="-10" dirty="0">
                <a:latin typeface="Calibri"/>
                <a:cs typeface="Calibri"/>
              </a:rPr>
              <a:t> </a:t>
            </a:r>
            <a:r>
              <a:rPr sz="1300" spc="21" dirty="0">
                <a:latin typeface="Calibri"/>
                <a:cs typeface="Calibri"/>
              </a:rPr>
              <a:t>S3</a:t>
            </a:r>
            <a:r>
              <a:rPr sz="1300" spc="-15" dirty="0">
                <a:latin typeface="Calibri"/>
                <a:cs typeface="Calibri"/>
              </a:rPr>
              <a:t> </a:t>
            </a:r>
            <a:r>
              <a:rPr sz="1300" spc="21" dirty="0">
                <a:latin typeface="Calibri"/>
                <a:cs typeface="Calibri"/>
              </a:rPr>
              <a:t>bucket</a:t>
            </a:r>
            <a:r>
              <a:rPr sz="1300" spc="-10" dirty="0">
                <a:latin typeface="Calibri"/>
                <a:cs typeface="Calibri"/>
              </a:rPr>
              <a:t> </a:t>
            </a:r>
            <a:r>
              <a:rPr sz="1300" spc="35" dirty="0">
                <a:latin typeface="Calibri"/>
                <a:cs typeface="Calibri"/>
              </a:rPr>
              <a:t>using</a:t>
            </a:r>
            <a:r>
              <a:rPr sz="1300" spc="-10" dirty="0">
                <a:latin typeface="Calibri"/>
                <a:cs typeface="Calibri"/>
              </a:rPr>
              <a:t> </a:t>
            </a:r>
            <a:r>
              <a:rPr sz="1300" spc="5" dirty="0">
                <a:latin typeface="Calibri"/>
                <a:cs typeface="Calibri"/>
              </a:rPr>
              <a:t>static</a:t>
            </a:r>
            <a:r>
              <a:rPr sz="1300" spc="-10" dirty="0">
                <a:latin typeface="Calibri"/>
                <a:cs typeface="Calibri"/>
              </a:rPr>
              <a:t> </a:t>
            </a:r>
            <a:r>
              <a:rPr sz="1300" spc="5" dirty="0">
                <a:latin typeface="Calibri"/>
                <a:cs typeface="Calibri"/>
              </a:rPr>
              <a:t>website</a:t>
            </a:r>
            <a:r>
              <a:rPr sz="1300" spc="-15" dirty="0">
                <a:latin typeface="Calibri"/>
                <a:cs typeface="Calibri"/>
              </a:rPr>
              <a:t> </a:t>
            </a:r>
            <a:r>
              <a:rPr sz="1300" spc="25" dirty="0">
                <a:latin typeface="Calibri"/>
                <a:cs typeface="Calibri"/>
              </a:rPr>
              <a:t>hosting</a:t>
            </a:r>
            <a:r>
              <a:rPr sz="1300" spc="-10" dirty="0">
                <a:latin typeface="Calibri"/>
                <a:cs typeface="Calibri"/>
              </a:rPr>
              <a:t> </a:t>
            </a:r>
            <a:r>
              <a:rPr sz="1300" spc="21" dirty="0">
                <a:latin typeface="Calibri"/>
                <a:cs typeface="Calibri"/>
              </a:rPr>
              <a:t>option</a:t>
            </a:r>
            <a:r>
              <a:rPr sz="1300" spc="-10" dirty="0">
                <a:latin typeface="Calibri"/>
                <a:cs typeface="Calibri"/>
              </a:rPr>
              <a:t> </a:t>
            </a:r>
            <a:r>
              <a:rPr sz="1300" spc="30" dirty="0">
                <a:latin typeface="Calibri"/>
                <a:cs typeface="Calibri"/>
              </a:rPr>
              <a:t>on</a:t>
            </a:r>
            <a:r>
              <a:rPr sz="1300" spc="-10" dirty="0">
                <a:latin typeface="Calibri"/>
                <a:cs typeface="Calibri"/>
              </a:rPr>
              <a:t> </a:t>
            </a:r>
            <a:r>
              <a:rPr sz="1300" spc="21" dirty="0">
                <a:latin typeface="Calibri"/>
                <a:cs typeface="Calibri"/>
              </a:rPr>
              <a:t>S3</a:t>
            </a:r>
            <a:r>
              <a:rPr sz="1300" spc="-15" dirty="0">
                <a:latin typeface="Calibri"/>
                <a:cs typeface="Calibri"/>
              </a:rPr>
              <a:t> </a:t>
            </a:r>
            <a:r>
              <a:rPr sz="1300" spc="25" dirty="0">
                <a:latin typeface="Calibri"/>
                <a:cs typeface="Calibri"/>
              </a:rPr>
              <a:t>and</a:t>
            </a:r>
            <a:r>
              <a:rPr sz="1300" spc="-10" dirty="0">
                <a:latin typeface="Calibri"/>
                <a:cs typeface="Calibri"/>
              </a:rPr>
              <a:t> </a:t>
            </a:r>
            <a:r>
              <a:rPr sz="1300" spc="21" dirty="0">
                <a:latin typeface="Calibri"/>
                <a:cs typeface="Calibri"/>
              </a:rPr>
              <a:t>point</a:t>
            </a:r>
            <a:r>
              <a:rPr sz="1300" spc="-10" dirty="0">
                <a:latin typeface="Calibri"/>
                <a:cs typeface="Calibri"/>
              </a:rPr>
              <a:t> </a:t>
            </a:r>
            <a:r>
              <a:rPr sz="1300" spc="10" dirty="0">
                <a:latin typeface="Calibri"/>
                <a:cs typeface="Calibri"/>
              </a:rPr>
              <a:t>the</a:t>
            </a:r>
            <a:r>
              <a:rPr sz="1300" spc="-10" dirty="0">
                <a:latin typeface="Calibri"/>
                <a:cs typeface="Calibri"/>
              </a:rPr>
              <a:t> </a:t>
            </a:r>
            <a:r>
              <a:rPr sz="1300" spc="21" dirty="0">
                <a:latin typeface="Calibri"/>
                <a:cs typeface="Calibri"/>
              </a:rPr>
              <a:t>S3</a:t>
            </a:r>
            <a:r>
              <a:rPr sz="1300" spc="-15" dirty="0">
                <a:latin typeface="Calibri"/>
                <a:cs typeface="Calibri"/>
              </a:rPr>
              <a:t> </a:t>
            </a:r>
            <a:r>
              <a:rPr sz="1300" spc="21" dirty="0">
                <a:latin typeface="Calibri"/>
                <a:cs typeface="Calibri"/>
              </a:rPr>
              <a:t>bucket</a:t>
            </a:r>
            <a:r>
              <a:rPr sz="1300" spc="-10" dirty="0">
                <a:latin typeface="Calibri"/>
                <a:cs typeface="Calibri"/>
              </a:rPr>
              <a:t> </a:t>
            </a:r>
            <a:r>
              <a:rPr sz="1300" spc="21" dirty="0">
                <a:latin typeface="Calibri"/>
                <a:cs typeface="Calibri"/>
              </a:rPr>
              <a:t>endpoint</a:t>
            </a:r>
            <a:r>
              <a:rPr sz="1300" spc="-10" dirty="0">
                <a:latin typeface="Calibri"/>
                <a:cs typeface="Calibri"/>
              </a:rPr>
              <a:t> </a:t>
            </a:r>
            <a:r>
              <a:rPr sz="1300" spc="5" dirty="0">
                <a:latin typeface="Calibri"/>
                <a:cs typeface="Calibri"/>
              </a:rPr>
              <a:t>to</a:t>
            </a:r>
            <a:r>
              <a:rPr sz="1300" spc="-10" dirty="0">
                <a:latin typeface="Calibri"/>
                <a:cs typeface="Calibri"/>
              </a:rPr>
              <a:t> </a:t>
            </a:r>
            <a:r>
              <a:rPr sz="1300" dirty="0">
                <a:latin typeface="Calibri"/>
                <a:cs typeface="Calibri"/>
              </a:rPr>
              <a:t>a</a:t>
            </a:r>
            <a:r>
              <a:rPr sz="1300" spc="-15" dirty="0">
                <a:latin typeface="Calibri"/>
                <a:cs typeface="Calibri"/>
              </a:rPr>
              <a:t> </a:t>
            </a:r>
            <a:r>
              <a:rPr sz="1300" spc="25" dirty="0">
                <a:latin typeface="Calibri"/>
                <a:cs typeface="Calibri"/>
              </a:rPr>
              <a:t>domain</a:t>
            </a:r>
            <a:r>
              <a:rPr sz="1300" spc="-10" dirty="0">
                <a:latin typeface="Calibri"/>
                <a:cs typeface="Calibri"/>
              </a:rPr>
              <a:t> </a:t>
            </a:r>
            <a:r>
              <a:rPr sz="1300" spc="21" dirty="0">
                <a:latin typeface="Calibri"/>
                <a:cs typeface="Calibri"/>
              </a:rPr>
              <a:t>name</a:t>
            </a:r>
            <a:r>
              <a:rPr sz="1300" spc="-10" dirty="0">
                <a:latin typeface="Calibri"/>
                <a:cs typeface="Calibri"/>
              </a:rPr>
              <a:t> </a:t>
            </a:r>
            <a:r>
              <a:rPr sz="1300" spc="35" dirty="0">
                <a:latin typeface="Calibri"/>
                <a:cs typeface="Calibri"/>
              </a:rPr>
              <a:t>using  </a:t>
            </a:r>
            <a:r>
              <a:rPr sz="1300" dirty="0">
                <a:latin typeface="Calibri"/>
                <a:cs typeface="Calibri"/>
              </a:rPr>
              <a:t>Route53.</a:t>
            </a:r>
          </a:p>
        </p:txBody>
      </p:sp>
      <p:sp>
        <p:nvSpPr>
          <p:cNvPr id="7" name="object 7"/>
          <p:cNvSpPr/>
          <p:nvPr/>
        </p:nvSpPr>
        <p:spPr>
          <a:xfrm>
            <a:off x="2378570" y="1491767"/>
            <a:ext cx="5958382" cy="546612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836" y="510101"/>
            <a:ext cx="8214995" cy="752128"/>
          </a:xfrm>
          <a:prstGeom prst="rect">
            <a:avLst/>
          </a:prstGeom>
        </p:spPr>
        <p:txBody>
          <a:bodyPr vert="horz" wrap="square" lIns="0" tIns="13334" rIns="0" bIns="0" rtlCol="0">
            <a:spAutoFit/>
          </a:bodyPr>
          <a:lstStyle/>
          <a:p>
            <a:pPr marL="12700" marR="5080">
              <a:spcBef>
                <a:spcPts val="105"/>
              </a:spcBef>
            </a:pPr>
            <a:r>
              <a:rPr sz="2400" b="1" spc="10" dirty="0"/>
              <a:t>PROJECT </a:t>
            </a:r>
            <a:r>
              <a:rPr sz="2400" b="1" spc="15" dirty="0"/>
              <a:t>2: </a:t>
            </a:r>
            <a:r>
              <a:rPr sz="2400" b="1" spc="-30" dirty="0"/>
              <a:t>HOSTING </a:t>
            </a:r>
            <a:r>
              <a:rPr sz="2400" b="1" spc="10" dirty="0"/>
              <a:t>A </a:t>
            </a:r>
            <a:r>
              <a:rPr sz="2400" b="1" spc="15" dirty="0"/>
              <a:t>JAVA </a:t>
            </a:r>
            <a:r>
              <a:rPr sz="2400" b="1" spc="-15" dirty="0"/>
              <a:t>WEBSITE </a:t>
            </a:r>
            <a:r>
              <a:rPr sz="2400" b="1" spc="145" dirty="0"/>
              <a:t>3 </a:t>
            </a:r>
            <a:r>
              <a:rPr sz="2400" b="1" spc="-50" dirty="0"/>
              <a:t>TIER</a:t>
            </a:r>
            <a:r>
              <a:rPr sz="2400" b="1" spc="-381" dirty="0"/>
              <a:t> </a:t>
            </a:r>
            <a:r>
              <a:rPr sz="2400" b="1" spc="-21" dirty="0"/>
              <a:t>WEBSITE  </a:t>
            </a:r>
            <a:r>
              <a:rPr sz="2400" b="1" spc="5" dirty="0"/>
              <a:t>USING </a:t>
            </a:r>
            <a:r>
              <a:rPr sz="2400" b="1" spc="-21" dirty="0"/>
              <a:t>SPOT</a:t>
            </a:r>
            <a:r>
              <a:rPr sz="2400" b="1" spc="-70" dirty="0"/>
              <a:t> </a:t>
            </a:r>
            <a:r>
              <a:rPr sz="2400" b="1" spc="-5" dirty="0"/>
              <a:t>INSTANCES</a:t>
            </a:r>
          </a:p>
        </p:txBody>
      </p:sp>
      <p:sp>
        <p:nvSpPr>
          <p:cNvPr id="3" name="object 3"/>
          <p:cNvSpPr/>
          <p:nvPr/>
        </p:nvSpPr>
        <p:spPr>
          <a:xfrm>
            <a:off x="1" y="7177469"/>
            <a:ext cx="9205595" cy="236220"/>
          </a:xfrm>
          <a:custGeom>
            <a:avLst/>
            <a:gdLst/>
            <a:ahLst/>
            <a:cxnLst/>
            <a:rect l="l" t="t" r="r" b="b"/>
            <a:pathLst>
              <a:path w="9205595" h="236220">
                <a:moveTo>
                  <a:pt x="9205201" y="0"/>
                </a:moveTo>
                <a:lnTo>
                  <a:pt x="0" y="0"/>
                </a:lnTo>
                <a:lnTo>
                  <a:pt x="0" y="235978"/>
                </a:lnTo>
                <a:lnTo>
                  <a:pt x="9205201" y="235978"/>
                </a:lnTo>
                <a:lnTo>
                  <a:pt x="9205201" y="0"/>
                </a:lnTo>
                <a:close/>
              </a:path>
            </a:pathLst>
          </a:custGeom>
          <a:solidFill>
            <a:srgbClr val="46B8B8"/>
          </a:solidFill>
        </p:spPr>
        <p:txBody>
          <a:bodyPr wrap="square" lIns="0" tIns="0" rIns="0" bIns="0" rtlCol="0"/>
          <a:lstStyle/>
          <a:p>
            <a:endParaRPr/>
          </a:p>
        </p:txBody>
      </p:sp>
      <p:sp>
        <p:nvSpPr>
          <p:cNvPr id="4" name="object 4"/>
          <p:cNvSpPr/>
          <p:nvPr/>
        </p:nvSpPr>
        <p:spPr>
          <a:xfrm>
            <a:off x="9030958" y="7177458"/>
            <a:ext cx="1684654" cy="236220"/>
          </a:xfrm>
          <a:custGeom>
            <a:avLst/>
            <a:gdLst/>
            <a:ahLst/>
            <a:cxnLst/>
            <a:rect l="l" t="t" r="r" b="b"/>
            <a:pathLst>
              <a:path w="1684654" h="236220">
                <a:moveTo>
                  <a:pt x="1684566" y="0"/>
                </a:moveTo>
                <a:lnTo>
                  <a:pt x="60274" y="0"/>
                </a:lnTo>
                <a:lnTo>
                  <a:pt x="0" y="235978"/>
                </a:lnTo>
                <a:lnTo>
                  <a:pt x="1684566" y="235978"/>
                </a:lnTo>
                <a:lnTo>
                  <a:pt x="1684566" y="0"/>
                </a:lnTo>
                <a:close/>
              </a:path>
            </a:pathLst>
          </a:custGeom>
          <a:solidFill>
            <a:srgbClr val="413F42"/>
          </a:solidFill>
        </p:spPr>
        <p:txBody>
          <a:bodyPr wrap="square" lIns="0" tIns="0" rIns="0" bIns="0" rtlCol="0"/>
          <a:lstStyle/>
          <a:p>
            <a:endParaRPr/>
          </a:p>
        </p:txBody>
      </p:sp>
      <p:sp>
        <p:nvSpPr>
          <p:cNvPr id="6" name="object 6"/>
          <p:cNvSpPr txBox="1"/>
          <p:nvPr/>
        </p:nvSpPr>
        <p:spPr>
          <a:xfrm>
            <a:off x="715764" y="1360437"/>
            <a:ext cx="9301480" cy="782265"/>
          </a:xfrm>
          <a:prstGeom prst="rect">
            <a:avLst/>
          </a:prstGeom>
        </p:spPr>
        <p:txBody>
          <a:bodyPr vert="horz" wrap="square" lIns="0" tIns="12700" rIns="0" bIns="0" rtlCol="0">
            <a:spAutoFit/>
          </a:bodyPr>
          <a:lstStyle/>
          <a:p>
            <a:pPr marL="12700">
              <a:spcBef>
                <a:spcPts val="101"/>
              </a:spcBef>
            </a:pPr>
            <a:r>
              <a:rPr sz="1300" spc="-45" dirty="0">
                <a:latin typeface="Calibri"/>
                <a:cs typeface="Calibri"/>
              </a:rPr>
              <a:t>We</a:t>
            </a:r>
            <a:r>
              <a:rPr sz="1300" spc="-21" dirty="0">
                <a:latin typeface="Calibri"/>
                <a:cs typeface="Calibri"/>
              </a:rPr>
              <a:t> </a:t>
            </a:r>
            <a:r>
              <a:rPr sz="1300" spc="-15" dirty="0">
                <a:latin typeface="Calibri"/>
                <a:cs typeface="Calibri"/>
              </a:rPr>
              <a:t>are</a:t>
            </a:r>
            <a:r>
              <a:rPr sz="1300" spc="-21" dirty="0">
                <a:latin typeface="Calibri"/>
                <a:cs typeface="Calibri"/>
              </a:rPr>
              <a:t> </a:t>
            </a:r>
            <a:r>
              <a:rPr sz="1300" spc="25" dirty="0">
                <a:latin typeface="Calibri"/>
                <a:cs typeface="Calibri"/>
              </a:rPr>
              <a:t>hosting</a:t>
            </a:r>
            <a:r>
              <a:rPr sz="1300" spc="-21" dirty="0">
                <a:latin typeface="Calibri"/>
                <a:cs typeface="Calibri"/>
              </a:rPr>
              <a:t> </a:t>
            </a:r>
            <a:r>
              <a:rPr sz="1300" dirty="0">
                <a:latin typeface="Calibri"/>
                <a:cs typeface="Calibri"/>
              </a:rPr>
              <a:t>a</a:t>
            </a:r>
            <a:r>
              <a:rPr sz="1300" spc="-21" dirty="0">
                <a:latin typeface="Calibri"/>
                <a:cs typeface="Calibri"/>
              </a:rPr>
              <a:t> </a:t>
            </a:r>
            <a:r>
              <a:rPr sz="1300" spc="5" dirty="0">
                <a:latin typeface="Calibri"/>
                <a:cs typeface="Calibri"/>
              </a:rPr>
              <a:t>java</a:t>
            </a:r>
            <a:r>
              <a:rPr sz="1300" spc="-21" dirty="0">
                <a:latin typeface="Calibri"/>
                <a:cs typeface="Calibri"/>
              </a:rPr>
              <a:t> </a:t>
            </a:r>
            <a:r>
              <a:rPr sz="1300" spc="5" dirty="0">
                <a:latin typeface="Calibri"/>
                <a:cs typeface="Calibri"/>
              </a:rPr>
              <a:t>website</a:t>
            </a:r>
            <a:r>
              <a:rPr sz="1300" spc="-21" dirty="0">
                <a:latin typeface="Calibri"/>
                <a:cs typeface="Calibri"/>
              </a:rPr>
              <a:t> </a:t>
            </a:r>
            <a:r>
              <a:rPr sz="1300" spc="30" dirty="0">
                <a:latin typeface="Calibri"/>
                <a:cs typeface="Calibri"/>
              </a:rPr>
              <a:t>on</a:t>
            </a:r>
            <a:r>
              <a:rPr sz="1300" spc="-21" dirty="0">
                <a:latin typeface="Calibri"/>
                <a:cs typeface="Calibri"/>
              </a:rPr>
              <a:t> </a:t>
            </a:r>
            <a:r>
              <a:rPr sz="1300" spc="-5" dirty="0">
                <a:latin typeface="Calibri"/>
                <a:cs typeface="Calibri"/>
              </a:rPr>
              <a:t>ELB,</a:t>
            </a:r>
            <a:r>
              <a:rPr sz="1300" spc="-21" dirty="0">
                <a:latin typeface="Calibri"/>
                <a:cs typeface="Calibri"/>
              </a:rPr>
              <a:t> </a:t>
            </a:r>
            <a:r>
              <a:rPr sz="1300" spc="21" dirty="0">
                <a:latin typeface="Calibri"/>
                <a:cs typeface="Calibri"/>
              </a:rPr>
              <a:t>EC2</a:t>
            </a:r>
            <a:r>
              <a:rPr sz="1300" spc="-21" dirty="0">
                <a:latin typeface="Calibri"/>
                <a:cs typeface="Calibri"/>
              </a:rPr>
              <a:t> </a:t>
            </a:r>
            <a:r>
              <a:rPr sz="1300" spc="25" dirty="0">
                <a:latin typeface="Calibri"/>
                <a:cs typeface="Calibri"/>
              </a:rPr>
              <a:t>Spot</a:t>
            </a:r>
            <a:r>
              <a:rPr sz="1300" spc="-21" dirty="0">
                <a:latin typeface="Calibri"/>
                <a:cs typeface="Calibri"/>
              </a:rPr>
              <a:t> </a:t>
            </a:r>
            <a:r>
              <a:rPr sz="1300" dirty="0">
                <a:latin typeface="Calibri"/>
                <a:cs typeface="Calibri"/>
              </a:rPr>
              <a:t>Instances,</a:t>
            </a:r>
            <a:r>
              <a:rPr sz="1300" spc="-15" dirty="0">
                <a:latin typeface="Calibri"/>
                <a:cs typeface="Calibri"/>
              </a:rPr>
              <a:t> </a:t>
            </a:r>
            <a:r>
              <a:rPr sz="1300" spc="25" dirty="0">
                <a:latin typeface="Calibri"/>
                <a:cs typeface="Calibri"/>
              </a:rPr>
              <a:t>and</a:t>
            </a:r>
            <a:r>
              <a:rPr sz="1300" spc="-21" dirty="0">
                <a:latin typeface="Calibri"/>
                <a:cs typeface="Calibri"/>
              </a:rPr>
              <a:t> </a:t>
            </a:r>
            <a:r>
              <a:rPr sz="1300" spc="10" dirty="0">
                <a:latin typeface="Calibri"/>
                <a:cs typeface="Calibri"/>
              </a:rPr>
              <a:t>RDS.</a:t>
            </a:r>
            <a:endParaRPr sz="1300" dirty="0">
              <a:latin typeface="Calibri"/>
              <a:cs typeface="Calibri"/>
            </a:endParaRPr>
          </a:p>
          <a:p>
            <a:pPr>
              <a:spcBef>
                <a:spcPts val="35"/>
              </a:spcBef>
            </a:pPr>
            <a:endParaRPr sz="1100" dirty="0">
              <a:latin typeface="Calibri"/>
              <a:cs typeface="Calibri"/>
            </a:endParaRPr>
          </a:p>
          <a:p>
            <a:pPr marL="12700" marR="5080"/>
            <a:r>
              <a:rPr sz="1300" spc="-45" dirty="0">
                <a:latin typeface="Calibri"/>
                <a:cs typeface="Calibri"/>
              </a:rPr>
              <a:t>We</a:t>
            </a:r>
            <a:r>
              <a:rPr sz="1300" spc="-15" dirty="0">
                <a:latin typeface="Calibri"/>
                <a:cs typeface="Calibri"/>
              </a:rPr>
              <a:t> </a:t>
            </a:r>
            <a:r>
              <a:rPr sz="1300" spc="10" dirty="0">
                <a:latin typeface="Calibri"/>
                <a:cs typeface="Calibri"/>
              </a:rPr>
              <a:t>will</a:t>
            </a:r>
            <a:r>
              <a:rPr sz="1300" spc="-10" dirty="0">
                <a:latin typeface="Calibri"/>
                <a:cs typeface="Calibri"/>
              </a:rPr>
              <a:t> </a:t>
            </a:r>
            <a:r>
              <a:rPr sz="1300" spc="10" dirty="0">
                <a:latin typeface="Calibri"/>
                <a:cs typeface="Calibri"/>
              </a:rPr>
              <a:t>use</a:t>
            </a:r>
            <a:r>
              <a:rPr sz="1300" spc="-15" dirty="0">
                <a:latin typeface="Calibri"/>
                <a:cs typeface="Calibri"/>
              </a:rPr>
              <a:t> </a:t>
            </a:r>
            <a:r>
              <a:rPr sz="1300" spc="21" dirty="0">
                <a:latin typeface="Calibri"/>
                <a:cs typeface="Calibri"/>
              </a:rPr>
              <a:t>ELB</a:t>
            </a:r>
            <a:r>
              <a:rPr sz="1300" spc="-10" dirty="0">
                <a:latin typeface="Calibri"/>
                <a:cs typeface="Calibri"/>
              </a:rPr>
              <a:t> </a:t>
            </a:r>
            <a:r>
              <a:rPr sz="1300" dirty="0">
                <a:latin typeface="Calibri"/>
                <a:cs typeface="Calibri"/>
              </a:rPr>
              <a:t>as</a:t>
            </a:r>
            <a:r>
              <a:rPr sz="1300" spc="-61" dirty="0">
                <a:latin typeface="Calibri"/>
                <a:cs typeface="Calibri"/>
              </a:rPr>
              <a:t> </a:t>
            </a:r>
            <a:r>
              <a:rPr sz="1300" spc="-15" dirty="0">
                <a:latin typeface="Calibri"/>
                <a:cs typeface="Calibri"/>
              </a:rPr>
              <a:t>Web</a:t>
            </a:r>
            <a:r>
              <a:rPr sz="1300" spc="-61" dirty="0">
                <a:latin typeface="Calibri"/>
                <a:cs typeface="Calibri"/>
              </a:rPr>
              <a:t> </a:t>
            </a:r>
            <a:r>
              <a:rPr sz="1300" spc="-5" dirty="0">
                <a:latin typeface="Calibri"/>
                <a:cs typeface="Calibri"/>
              </a:rPr>
              <a:t>TIER</a:t>
            </a:r>
            <a:r>
              <a:rPr sz="1300" spc="-15" dirty="0">
                <a:latin typeface="Calibri"/>
                <a:cs typeface="Calibri"/>
              </a:rPr>
              <a:t> </a:t>
            </a:r>
            <a:r>
              <a:rPr sz="1300" spc="25" dirty="0">
                <a:latin typeface="Calibri"/>
                <a:cs typeface="Calibri"/>
              </a:rPr>
              <a:t>and</a:t>
            </a:r>
            <a:r>
              <a:rPr sz="1300" spc="-10" dirty="0">
                <a:latin typeface="Calibri"/>
                <a:cs typeface="Calibri"/>
              </a:rPr>
              <a:t> </a:t>
            </a:r>
            <a:r>
              <a:rPr sz="1300" spc="25" dirty="0">
                <a:latin typeface="Calibri"/>
                <a:cs typeface="Calibri"/>
              </a:rPr>
              <a:t>Spot</a:t>
            </a:r>
            <a:r>
              <a:rPr sz="1300" spc="-10" dirty="0">
                <a:latin typeface="Calibri"/>
                <a:cs typeface="Calibri"/>
              </a:rPr>
              <a:t> </a:t>
            </a:r>
            <a:r>
              <a:rPr sz="1300" spc="10" dirty="0">
                <a:latin typeface="Calibri"/>
                <a:cs typeface="Calibri"/>
              </a:rPr>
              <a:t>Instances</a:t>
            </a:r>
            <a:r>
              <a:rPr sz="1300" spc="-15" dirty="0">
                <a:latin typeface="Calibri"/>
                <a:cs typeface="Calibri"/>
              </a:rPr>
              <a:t> </a:t>
            </a:r>
            <a:r>
              <a:rPr sz="1300" dirty="0">
                <a:latin typeface="Calibri"/>
                <a:cs typeface="Calibri"/>
              </a:rPr>
              <a:t>as</a:t>
            </a:r>
            <a:r>
              <a:rPr sz="1300" spc="-10" dirty="0">
                <a:latin typeface="Calibri"/>
                <a:cs typeface="Calibri"/>
              </a:rPr>
              <a:t> </a:t>
            </a:r>
            <a:r>
              <a:rPr sz="1300" spc="25" dirty="0">
                <a:latin typeface="Calibri"/>
                <a:cs typeface="Calibri"/>
              </a:rPr>
              <a:t>APP</a:t>
            </a:r>
            <a:r>
              <a:rPr sz="1300" spc="-65" dirty="0">
                <a:latin typeface="Calibri"/>
                <a:cs typeface="Calibri"/>
              </a:rPr>
              <a:t> </a:t>
            </a:r>
            <a:r>
              <a:rPr sz="1300" spc="-5" dirty="0">
                <a:latin typeface="Calibri"/>
                <a:cs typeface="Calibri"/>
              </a:rPr>
              <a:t>Tier</a:t>
            </a:r>
            <a:r>
              <a:rPr sz="1300" spc="-10" dirty="0">
                <a:latin typeface="Calibri"/>
                <a:cs typeface="Calibri"/>
              </a:rPr>
              <a:t> </a:t>
            </a:r>
            <a:r>
              <a:rPr sz="1300" spc="25" dirty="0">
                <a:latin typeface="Calibri"/>
                <a:cs typeface="Calibri"/>
              </a:rPr>
              <a:t>which</a:t>
            </a:r>
            <a:r>
              <a:rPr sz="1300" spc="-15" dirty="0">
                <a:latin typeface="Calibri"/>
                <a:cs typeface="Calibri"/>
              </a:rPr>
              <a:t> </a:t>
            </a:r>
            <a:r>
              <a:rPr sz="1300" spc="10" dirty="0">
                <a:latin typeface="Calibri"/>
                <a:cs typeface="Calibri"/>
              </a:rPr>
              <a:t>hosts</a:t>
            </a:r>
            <a:r>
              <a:rPr sz="1300" spc="-10" dirty="0">
                <a:latin typeface="Calibri"/>
                <a:cs typeface="Calibri"/>
              </a:rPr>
              <a:t> </a:t>
            </a:r>
            <a:r>
              <a:rPr sz="1300" spc="10" dirty="0">
                <a:latin typeface="Calibri"/>
                <a:cs typeface="Calibri"/>
              </a:rPr>
              <a:t>the</a:t>
            </a:r>
            <a:r>
              <a:rPr sz="1300" spc="-10" dirty="0">
                <a:latin typeface="Calibri"/>
                <a:cs typeface="Calibri"/>
              </a:rPr>
              <a:t> </a:t>
            </a:r>
            <a:r>
              <a:rPr sz="1300" spc="15" dirty="0">
                <a:latin typeface="Calibri"/>
                <a:cs typeface="Calibri"/>
              </a:rPr>
              <a:t>application</a:t>
            </a:r>
            <a:r>
              <a:rPr sz="1300" spc="-15" dirty="0">
                <a:latin typeface="Calibri"/>
                <a:cs typeface="Calibri"/>
              </a:rPr>
              <a:t> </a:t>
            </a:r>
            <a:r>
              <a:rPr sz="1300" spc="25" dirty="0">
                <a:latin typeface="Calibri"/>
                <a:cs typeface="Calibri"/>
              </a:rPr>
              <a:t>which</a:t>
            </a:r>
            <a:r>
              <a:rPr sz="1300" spc="-10" dirty="0">
                <a:latin typeface="Calibri"/>
                <a:cs typeface="Calibri"/>
              </a:rPr>
              <a:t> </a:t>
            </a:r>
            <a:r>
              <a:rPr sz="1300" spc="5" dirty="0">
                <a:latin typeface="Calibri"/>
                <a:cs typeface="Calibri"/>
              </a:rPr>
              <a:t>we</a:t>
            </a:r>
            <a:r>
              <a:rPr sz="1300" spc="-10" dirty="0">
                <a:latin typeface="Calibri"/>
                <a:cs typeface="Calibri"/>
              </a:rPr>
              <a:t> </a:t>
            </a:r>
            <a:r>
              <a:rPr sz="1300" spc="10" dirty="0">
                <a:latin typeface="Calibri"/>
                <a:cs typeface="Calibri"/>
              </a:rPr>
              <a:t>will</a:t>
            </a:r>
            <a:r>
              <a:rPr sz="1300" spc="-15" dirty="0">
                <a:latin typeface="Calibri"/>
                <a:cs typeface="Calibri"/>
              </a:rPr>
              <a:t> </a:t>
            </a:r>
            <a:r>
              <a:rPr sz="1300" spc="21" dirty="0">
                <a:latin typeface="Calibri"/>
                <a:cs typeface="Calibri"/>
              </a:rPr>
              <a:t>deploy</a:t>
            </a:r>
            <a:r>
              <a:rPr sz="1300" spc="-10" dirty="0">
                <a:latin typeface="Calibri"/>
                <a:cs typeface="Calibri"/>
              </a:rPr>
              <a:t> </a:t>
            </a:r>
            <a:r>
              <a:rPr sz="1300" spc="30" dirty="0">
                <a:latin typeface="Calibri"/>
                <a:cs typeface="Calibri"/>
              </a:rPr>
              <a:t>on</a:t>
            </a:r>
            <a:r>
              <a:rPr sz="1300" spc="-65" dirty="0">
                <a:latin typeface="Calibri"/>
                <a:cs typeface="Calibri"/>
              </a:rPr>
              <a:t> </a:t>
            </a:r>
            <a:r>
              <a:rPr sz="1300" spc="-10" dirty="0">
                <a:latin typeface="Calibri"/>
                <a:cs typeface="Calibri"/>
              </a:rPr>
              <a:t>Tomcat. </a:t>
            </a:r>
            <a:r>
              <a:rPr sz="1300" spc="35" dirty="0">
                <a:latin typeface="Calibri"/>
                <a:cs typeface="Calibri"/>
              </a:rPr>
              <a:t>And</a:t>
            </a:r>
            <a:r>
              <a:rPr sz="1300" spc="-10" dirty="0">
                <a:latin typeface="Calibri"/>
                <a:cs typeface="Calibri"/>
              </a:rPr>
              <a:t> </a:t>
            </a:r>
            <a:r>
              <a:rPr sz="1300" spc="5" dirty="0">
                <a:latin typeface="Calibri"/>
                <a:cs typeface="Calibri"/>
              </a:rPr>
              <a:t>we</a:t>
            </a:r>
            <a:r>
              <a:rPr sz="1300" spc="-15" dirty="0">
                <a:latin typeface="Calibri"/>
                <a:cs typeface="Calibri"/>
              </a:rPr>
              <a:t> </a:t>
            </a:r>
            <a:r>
              <a:rPr sz="1300" spc="10" dirty="0">
                <a:latin typeface="Calibri"/>
                <a:cs typeface="Calibri"/>
              </a:rPr>
              <a:t>will</a:t>
            </a:r>
            <a:r>
              <a:rPr sz="1300" spc="-10" dirty="0">
                <a:latin typeface="Calibri"/>
                <a:cs typeface="Calibri"/>
              </a:rPr>
              <a:t> </a:t>
            </a:r>
            <a:r>
              <a:rPr sz="1300" spc="5" dirty="0">
                <a:latin typeface="Calibri"/>
                <a:cs typeface="Calibri"/>
              </a:rPr>
              <a:t>integrate</a:t>
            </a:r>
            <a:r>
              <a:rPr sz="1300" spc="-15" dirty="0">
                <a:latin typeface="Calibri"/>
                <a:cs typeface="Calibri"/>
              </a:rPr>
              <a:t> </a:t>
            </a:r>
            <a:r>
              <a:rPr sz="1300" spc="-5" dirty="0">
                <a:latin typeface="Calibri"/>
                <a:cs typeface="Calibri"/>
              </a:rPr>
              <a:t>JAVA  </a:t>
            </a:r>
            <a:r>
              <a:rPr sz="1300" spc="35" dirty="0">
                <a:latin typeface="Calibri"/>
                <a:cs typeface="Calibri"/>
              </a:rPr>
              <a:t>app</a:t>
            </a:r>
            <a:r>
              <a:rPr sz="1300" spc="-25" dirty="0">
                <a:latin typeface="Calibri"/>
                <a:cs typeface="Calibri"/>
              </a:rPr>
              <a:t> </a:t>
            </a:r>
            <a:r>
              <a:rPr sz="1300" spc="15" dirty="0">
                <a:latin typeface="Calibri"/>
                <a:cs typeface="Calibri"/>
              </a:rPr>
              <a:t>with</a:t>
            </a:r>
            <a:r>
              <a:rPr sz="1300" spc="-21" dirty="0">
                <a:latin typeface="Calibri"/>
                <a:cs typeface="Calibri"/>
              </a:rPr>
              <a:t> </a:t>
            </a:r>
            <a:r>
              <a:rPr sz="1300" spc="30" dirty="0">
                <a:latin typeface="Calibri"/>
                <a:cs typeface="Calibri"/>
              </a:rPr>
              <a:t>RDS</a:t>
            </a:r>
            <a:r>
              <a:rPr sz="1300" spc="-21" dirty="0">
                <a:latin typeface="Calibri"/>
                <a:cs typeface="Calibri"/>
              </a:rPr>
              <a:t> </a:t>
            </a:r>
            <a:r>
              <a:rPr sz="1300" spc="-15" dirty="0">
                <a:latin typeface="Calibri"/>
                <a:cs typeface="Calibri"/>
              </a:rPr>
              <a:t>for</a:t>
            </a:r>
            <a:r>
              <a:rPr sz="1300" spc="-21" dirty="0">
                <a:latin typeface="Calibri"/>
                <a:cs typeface="Calibri"/>
              </a:rPr>
              <a:t> </a:t>
            </a:r>
            <a:r>
              <a:rPr sz="1300" spc="25" dirty="0">
                <a:latin typeface="Calibri"/>
                <a:cs typeface="Calibri"/>
              </a:rPr>
              <a:t>DB</a:t>
            </a:r>
            <a:r>
              <a:rPr sz="1300" spc="-70" dirty="0">
                <a:latin typeface="Calibri"/>
                <a:cs typeface="Calibri"/>
              </a:rPr>
              <a:t> </a:t>
            </a:r>
            <a:r>
              <a:rPr sz="1300" spc="-5" dirty="0">
                <a:latin typeface="Calibri"/>
                <a:cs typeface="Calibri"/>
              </a:rPr>
              <a:t>TIER</a:t>
            </a:r>
            <a:r>
              <a:rPr sz="1300" spc="-21" dirty="0">
                <a:latin typeface="Calibri"/>
                <a:cs typeface="Calibri"/>
              </a:rPr>
              <a:t> </a:t>
            </a:r>
            <a:r>
              <a:rPr sz="1300" spc="15" dirty="0">
                <a:latin typeface="Calibri"/>
                <a:cs typeface="Calibri"/>
              </a:rPr>
              <a:t>with</a:t>
            </a:r>
            <a:r>
              <a:rPr sz="1300" spc="-21" dirty="0">
                <a:latin typeface="Calibri"/>
                <a:cs typeface="Calibri"/>
              </a:rPr>
              <a:t> </a:t>
            </a:r>
            <a:r>
              <a:rPr sz="1300" spc="-5" dirty="0">
                <a:latin typeface="Calibri"/>
                <a:cs typeface="Calibri"/>
              </a:rPr>
              <a:t>Multi</a:t>
            </a:r>
            <a:r>
              <a:rPr sz="1300" spc="-21" dirty="0">
                <a:latin typeface="Calibri"/>
                <a:cs typeface="Calibri"/>
              </a:rPr>
              <a:t> </a:t>
            </a:r>
            <a:r>
              <a:rPr sz="1300" spc="70" dirty="0">
                <a:latin typeface="Calibri"/>
                <a:cs typeface="Calibri"/>
              </a:rPr>
              <a:t>AZ</a:t>
            </a:r>
            <a:r>
              <a:rPr sz="1300" spc="-21" dirty="0">
                <a:latin typeface="Calibri"/>
                <a:cs typeface="Calibri"/>
              </a:rPr>
              <a:t> </a:t>
            </a:r>
            <a:r>
              <a:rPr sz="1300" spc="10" dirty="0">
                <a:latin typeface="Calibri"/>
                <a:cs typeface="Calibri"/>
              </a:rPr>
              <a:t>enabled.</a:t>
            </a:r>
            <a:endParaRPr sz="1300" dirty="0">
              <a:latin typeface="Calibri"/>
              <a:cs typeface="Calibri"/>
            </a:endParaRPr>
          </a:p>
        </p:txBody>
      </p:sp>
      <p:sp>
        <p:nvSpPr>
          <p:cNvPr id="7" name="object 7"/>
          <p:cNvSpPr/>
          <p:nvPr/>
        </p:nvSpPr>
        <p:spPr>
          <a:xfrm>
            <a:off x="3245765" y="2238245"/>
            <a:ext cx="4224007" cy="48212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836" y="510101"/>
            <a:ext cx="9385935" cy="752128"/>
          </a:xfrm>
          <a:prstGeom prst="rect">
            <a:avLst/>
          </a:prstGeom>
        </p:spPr>
        <p:txBody>
          <a:bodyPr vert="horz" wrap="square" lIns="0" tIns="13334" rIns="0" bIns="0" rtlCol="0">
            <a:spAutoFit/>
          </a:bodyPr>
          <a:lstStyle/>
          <a:p>
            <a:pPr marL="12700" marR="5080">
              <a:spcBef>
                <a:spcPts val="105"/>
              </a:spcBef>
            </a:pPr>
            <a:r>
              <a:rPr sz="2400" b="1" spc="10" dirty="0"/>
              <a:t>PROJECT </a:t>
            </a:r>
            <a:r>
              <a:rPr sz="2400" b="1" spc="15" dirty="0"/>
              <a:t>3: </a:t>
            </a:r>
            <a:r>
              <a:rPr sz="2400" b="1" spc="-30" dirty="0"/>
              <a:t>HOSTING </a:t>
            </a:r>
            <a:r>
              <a:rPr sz="2400" b="1" spc="10" dirty="0"/>
              <a:t>A </a:t>
            </a:r>
            <a:r>
              <a:rPr sz="2400" b="1" spc="25" dirty="0"/>
              <a:t>WORDPRESS </a:t>
            </a:r>
            <a:r>
              <a:rPr sz="2400" b="1" spc="-15" dirty="0"/>
              <a:t>WEBSITE </a:t>
            </a:r>
            <a:r>
              <a:rPr sz="2400" b="1" spc="5" dirty="0"/>
              <a:t>AS</a:t>
            </a:r>
            <a:r>
              <a:rPr sz="2400" b="1" spc="-195" dirty="0"/>
              <a:t> </a:t>
            </a:r>
            <a:r>
              <a:rPr sz="2400" b="1" spc="45" dirty="0"/>
              <a:t>REDUNDANT  </a:t>
            </a:r>
            <a:r>
              <a:rPr sz="2400" b="1" spc="40" dirty="0"/>
              <a:t>AND </a:t>
            </a:r>
            <a:r>
              <a:rPr sz="2400" b="1" spc="30" dirty="0"/>
              <a:t>FAULT </a:t>
            </a:r>
            <a:r>
              <a:rPr sz="2400" b="1" dirty="0"/>
              <a:t>TOLERANT </a:t>
            </a:r>
            <a:r>
              <a:rPr sz="2400" b="1" spc="5" dirty="0"/>
              <a:t>USING </a:t>
            </a:r>
            <a:r>
              <a:rPr sz="2400" b="1" spc="15" dirty="0"/>
              <a:t>MULTI </a:t>
            </a:r>
            <a:r>
              <a:rPr sz="2400" b="1" spc="-21" dirty="0"/>
              <a:t>REGION</a:t>
            </a:r>
            <a:r>
              <a:rPr sz="2400" b="1" spc="-265" dirty="0"/>
              <a:t> </a:t>
            </a:r>
            <a:r>
              <a:rPr sz="2400" b="1" spc="5" dirty="0"/>
              <a:t>ARCHITECTURE</a:t>
            </a:r>
          </a:p>
        </p:txBody>
      </p:sp>
      <p:sp>
        <p:nvSpPr>
          <p:cNvPr id="3" name="object 3"/>
          <p:cNvSpPr/>
          <p:nvPr/>
        </p:nvSpPr>
        <p:spPr>
          <a:xfrm>
            <a:off x="1" y="7177469"/>
            <a:ext cx="9205595" cy="236220"/>
          </a:xfrm>
          <a:custGeom>
            <a:avLst/>
            <a:gdLst/>
            <a:ahLst/>
            <a:cxnLst/>
            <a:rect l="l" t="t" r="r" b="b"/>
            <a:pathLst>
              <a:path w="9205595" h="236220">
                <a:moveTo>
                  <a:pt x="9205201" y="0"/>
                </a:moveTo>
                <a:lnTo>
                  <a:pt x="0" y="0"/>
                </a:lnTo>
                <a:lnTo>
                  <a:pt x="0" y="235978"/>
                </a:lnTo>
                <a:lnTo>
                  <a:pt x="9205201" y="235978"/>
                </a:lnTo>
                <a:lnTo>
                  <a:pt x="9205201" y="0"/>
                </a:lnTo>
                <a:close/>
              </a:path>
            </a:pathLst>
          </a:custGeom>
          <a:solidFill>
            <a:srgbClr val="46B8B8"/>
          </a:solidFill>
        </p:spPr>
        <p:txBody>
          <a:bodyPr wrap="square" lIns="0" tIns="0" rIns="0" bIns="0" rtlCol="0"/>
          <a:lstStyle/>
          <a:p>
            <a:endParaRPr/>
          </a:p>
        </p:txBody>
      </p:sp>
      <p:sp>
        <p:nvSpPr>
          <p:cNvPr id="4" name="object 4"/>
          <p:cNvSpPr/>
          <p:nvPr/>
        </p:nvSpPr>
        <p:spPr>
          <a:xfrm>
            <a:off x="9030958" y="7177458"/>
            <a:ext cx="1684654" cy="236220"/>
          </a:xfrm>
          <a:custGeom>
            <a:avLst/>
            <a:gdLst/>
            <a:ahLst/>
            <a:cxnLst/>
            <a:rect l="l" t="t" r="r" b="b"/>
            <a:pathLst>
              <a:path w="1684654" h="236220">
                <a:moveTo>
                  <a:pt x="1684566" y="0"/>
                </a:moveTo>
                <a:lnTo>
                  <a:pt x="60261" y="0"/>
                </a:lnTo>
                <a:lnTo>
                  <a:pt x="0" y="235978"/>
                </a:lnTo>
                <a:lnTo>
                  <a:pt x="1684566" y="235978"/>
                </a:lnTo>
                <a:lnTo>
                  <a:pt x="1684566" y="0"/>
                </a:lnTo>
                <a:close/>
              </a:path>
            </a:pathLst>
          </a:custGeom>
          <a:solidFill>
            <a:srgbClr val="413F42"/>
          </a:solidFill>
        </p:spPr>
        <p:txBody>
          <a:bodyPr wrap="square" lIns="0" tIns="0" rIns="0" bIns="0" rtlCol="0"/>
          <a:lstStyle/>
          <a:p>
            <a:endParaRPr/>
          </a:p>
        </p:txBody>
      </p:sp>
      <p:sp>
        <p:nvSpPr>
          <p:cNvPr id="6" name="object 6"/>
          <p:cNvSpPr txBox="1"/>
          <p:nvPr/>
        </p:nvSpPr>
        <p:spPr>
          <a:xfrm>
            <a:off x="715751" y="1360437"/>
            <a:ext cx="9271000" cy="782265"/>
          </a:xfrm>
          <a:prstGeom prst="rect">
            <a:avLst/>
          </a:prstGeom>
        </p:spPr>
        <p:txBody>
          <a:bodyPr vert="horz" wrap="square" lIns="0" tIns="12700" rIns="0" bIns="0" rtlCol="0">
            <a:spAutoFit/>
          </a:bodyPr>
          <a:lstStyle/>
          <a:p>
            <a:pPr marL="12700">
              <a:spcBef>
                <a:spcPts val="101"/>
              </a:spcBef>
            </a:pPr>
            <a:r>
              <a:rPr sz="1300" spc="-45" dirty="0">
                <a:latin typeface="Calibri"/>
                <a:cs typeface="Calibri"/>
              </a:rPr>
              <a:t>We</a:t>
            </a:r>
            <a:r>
              <a:rPr sz="1300" spc="-21" dirty="0">
                <a:latin typeface="Calibri"/>
                <a:cs typeface="Calibri"/>
              </a:rPr>
              <a:t> </a:t>
            </a:r>
            <a:r>
              <a:rPr sz="1300" spc="-15" dirty="0">
                <a:latin typeface="Calibri"/>
                <a:cs typeface="Calibri"/>
              </a:rPr>
              <a:t>are</a:t>
            </a:r>
            <a:r>
              <a:rPr sz="1300" spc="-21" dirty="0">
                <a:latin typeface="Calibri"/>
                <a:cs typeface="Calibri"/>
              </a:rPr>
              <a:t> </a:t>
            </a:r>
            <a:r>
              <a:rPr sz="1300" spc="25" dirty="0">
                <a:latin typeface="Calibri"/>
                <a:cs typeface="Calibri"/>
              </a:rPr>
              <a:t>hosting</a:t>
            </a:r>
            <a:r>
              <a:rPr sz="1300" spc="-15" dirty="0">
                <a:latin typeface="Calibri"/>
                <a:cs typeface="Calibri"/>
              </a:rPr>
              <a:t> </a:t>
            </a:r>
            <a:r>
              <a:rPr sz="1300" dirty="0">
                <a:latin typeface="Calibri"/>
                <a:cs typeface="Calibri"/>
              </a:rPr>
              <a:t>a</a:t>
            </a:r>
            <a:r>
              <a:rPr sz="1300" spc="-65" dirty="0">
                <a:latin typeface="Calibri"/>
                <a:cs typeface="Calibri"/>
              </a:rPr>
              <a:t> </a:t>
            </a:r>
            <a:r>
              <a:rPr sz="1300" spc="-10" dirty="0">
                <a:latin typeface="Calibri"/>
                <a:cs typeface="Calibri"/>
              </a:rPr>
              <a:t>WordPress</a:t>
            </a:r>
            <a:r>
              <a:rPr sz="1300" spc="-21" dirty="0">
                <a:latin typeface="Calibri"/>
                <a:cs typeface="Calibri"/>
              </a:rPr>
              <a:t> </a:t>
            </a:r>
            <a:r>
              <a:rPr sz="1300" spc="5" dirty="0">
                <a:latin typeface="Calibri"/>
                <a:cs typeface="Calibri"/>
              </a:rPr>
              <a:t>website</a:t>
            </a:r>
            <a:r>
              <a:rPr sz="1300" spc="-15" dirty="0">
                <a:latin typeface="Calibri"/>
                <a:cs typeface="Calibri"/>
              </a:rPr>
              <a:t> </a:t>
            </a:r>
            <a:r>
              <a:rPr sz="1300" spc="30" dirty="0">
                <a:latin typeface="Calibri"/>
                <a:cs typeface="Calibri"/>
              </a:rPr>
              <a:t>on</a:t>
            </a:r>
            <a:r>
              <a:rPr sz="1300" spc="-21" dirty="0">
                <a:latin typeface="Calibri"/>
                <a:cs typeface="Calibri"/>
              </a:rPr>
              <a:t> </a:t>
            </a:r>
            <a:r>
              <a:rPr sz="1300" spc="-15" dirty="0">
                <a:latin typeface="Calibri"/>
                <a:cs typeface="Calibri"/>
              </a:rPr>
              <a:t>AWS</a:t>
            </a:r>
            <a:r>
              <a:rPr sz="1300" spc="-21" dirty="0">
                <a:latin typeface="Calibri"/>
                <a:cs typeface="Calibri"/>
              </a:rPr>
              <a:t> </a:t>
            </a:r>
            <a:r>
              <a:rPr sz="1300" spc="35" dirty="0">
                <a:latin typeface="Calibri"/>
                <a:cs typeface="Calibri"/>
              </a:rPr>
              <a:t>using</a:t>
            </a:r>
            <a:r>
              <a:rPr sz="1300" spc="-15" dirty="0">
                <a:latin typeface="Calibri"/>
                <a:cs typeface="Calibri"/>
              </a:rPr>
              <a:t> </a:t>
            </a:r>
            <a:r>
              <a:rPr sz="1300" spc="-5" dirty="0">
                <a:latin typeface="Calibri"/>
                <a:cs typeface="Calibri"/>
              </a:rPr>
              <a:t>ELB,</a:t>
            </a:r>
            <a:r>
              <a:rPr sz="1300" spc="-21" dirty="0">
                <a:latin typeface="Calibri"/>
                <a:cs typeface="Calibri"/>
              </a:rPr>
              <a:t> </a:t>
            </a:r>
            <a:r>
              <a:rPr sz="1300" spc="5" dirty="0">
                <a:latin typeface="Calibri"/>
                <a:cs typeface="Calibri"/>
              </a:rPr>
              <a:t>Route53</a:t>
            </a:r>
            <a:r>
              <a:rPr sz="1300" spc="-21" dirty="0">
                <a:latin typeface="Calibri"/>
                <a:cs typeface="Calibri"/>
              </a:rPr>
              <a:t> </a:t>
            </a:r>
            <a:r>
              <a:rPr sz="1300" spc="21" dirty="0">
                <a:latin typeface="Calibri"/>
                <a:cs typeface="Calibri"/>
              </a:rPr>
              <a:t>Latency</a:t>
            </a:r>
            <a:r>
              <a:rPr sz="1300" spc="-15" dirty="0">
                <a:latin typeface="Calibri"/>
                <a:cs typeface="Calibri"/>
              </a:rPr>
              <a:t> </a:t>
            </a:r>
            <a:r>
              <a:rPr sz="1300" spc="25" dirty="0">
                <a:latin typeface="Calibri"/>
                <a:cs typeface="Calibri"/>
              </a:rPr>
              <a:t>Routing</a:t>
            </a:r>
            <a:r>
              <a:rPr sz="1300" spc="-21" dirty="0">
                <a:latin typeface="Calibri"/>
                <a:cs typeface="Calibri"/>
              </a:rPr>
              <a:t> </a:t>
            </a:r>
            <a:r>
              <a:rPr sz="1300" spc="-5" dirty="0">
                <a:latin typeface="Calibri"/>
                <a:cs typeface="Calibri"/>
              </a:rPr>
              <a:t>Policy,</a:t>
            </a:r>
            <a:r>
              <a:rPr sz="1300" spc="-21" dirty="0">
                <a:latin typeface="Calibri"/>
                <a:cs typeface="Calibri"/>
              </a:rPr>
              <a:t> </a:t>
            </a:r>
            <a:r>
              <a:rPr sz="1300" dirty="0">
                <a:latin typeface="Calibri"/>
                <a:cs typeface="Calibri"/>
              </a:rPr>
              <a:t>EC2,</a:t>
            </a:r>
            <a:r>
              <a:rPr sz="1300" spc="-15" dirty="0">
                <a:latin typeface="Calibri"/>
                <a:cs typeface="Calibri"/>
              </a:rPr>
              <a:t> </a:t>
            </a:r>
            <a:r>
              <a:rPr sz="1300" spc="25" dirty="0">
                <a:latin typeface="Calibri"/>
                <a:cs typeface="Calibri"/>
              </a:rPr>
              <a:t>and</a:t>
            </a:r>
            <a:r>
              <a:rPr sz="1300" spc="-21" dirty="0">
                <a:latin typeface="Calibri"/>
                <a:cs typeface="Calibri"/>
              </a:rPr>
              <a:t> </a:t>
            </a:r>
            <a:r>
              <a:rPr sz="1300" spc="30" dirty="0">
                <a:latin typeface="Calibri"/>
                <a:cs typeface="Calibri"/>
              </a:rPr>
              <a:t>RDS</a:t>
            </a:r>
            <a:r>
              <a:rPr sz="1300" spc="-21" dirty="0">
                <a:latin typeface="Calibri"/>
                <a:cs typeface="Calibri"/>
              </a:rPr>
              <a:t> </a:t>
            </a:r>
            <a:r>
              <a:rPr sz="1300" spc="-5" dirty="0">
                <a:latin typeface="Calibri"/>
                <a:cs typeface="Calibri"/>
              </a:rPr>
              <a:t>Multi</a:t>
            </a:r>
            <a:r>
              <a:rPr sz="1300" spc="-15" dirty="0">
                <a:latin typeface="Calibri"/>
                <a:cs typeface="Calibri"/>
              </a:rPr>
              <a:t> </a:t>
            </a:r>
            <a:r>
              <a:rPr sz="1300" spc="25" dirty="0">
                <a:latin typeface="Calibri"/>
                <a:cs typeface="Calibri"/>
              </a:rPr>
              <a:t>AZ.</a:t>
            </a:r>
            <a:endParaRPr sz="1300" dirty="0">
              <a:latin typeface="Calibri"/>
              <a:cs typeface="Calibri"/>
            </a:endParaRPr>
          </a:p>
          <a:p>
            <a:pPr>
              <a:spcBef>
                <a:spcPts val="35"/>
              </a:spcBef>
            </a:pPr>
            <a:endParaRPr sz="1100" dirty="0">
              <a:latin typeface="Calibri"/>
              <a:cs typeface="Calibri"/>
            </a:endParaRPr>
          </a:p>
          <a:p>
            <a:pPr marL="12700" marR="5080"/>
            <a:r>
              <a:rPr sz="1300" spc="-45" dirty="0">
                <a:latin typeface="Calibri"/>
                <a:cs typeface="Calibri"/>
              </a:rPr>
              <a:t>We</a:t>
            </a:r>
            <a:r>
              <a:rPr sz="1300" spc="-15" dirty="0">
                <a:latin typeface="Calibri"/>
                <a:cs typeface="Calibri"/>
              </a:rPr>
              <a:t> </a:t>
            </a:r>
            <a:r>
              <a:rPr sz="1300" spc="10" dirty="0">
                <a:latin typeface="Calibri"/>
                <a:cs typeface="Calibri"/>
              </a:rPr>
              <a:t>will</a:t>
            </a:r>
            <a:r>
              <a:rPr sz="1300" spc="-15" dirty="0">
                <a:latin typeface="Calibri"/>
                <a:cs typeface="Calibri"/>
              </a:rPr>
              <a:t> </a:t>
            </a:r>
            <a:r>
              <a:rPr sz="1300" spc="15" dirty="0">
                <a:latin typeface="Calibri"/>
                <a:cs typeface="Calibri"/>
              </a:rPr>
              <a:t>host</a:t>
            </a:r>
            <a:r>
              <a:rPr sz="1300" spc="-15" dirty="0">
                <a:latin typeface="Calibri"/>
                <a:cs typeface="Calibri"/>
              </a:rPr>
              <a:t> </a:t>
            </a:r>
            <a:r>
              <a:rPr sz="1300" spc="10" dirty="0">
                <a:latin typeface="Calibri"/>
                <a:cs typeface="Calibri"/>
              </a:rPr>
              <a:t>the</a:t>
            </a:r>
            <a:r>
              <a:rPr sz="1300" spc="-15" dirty="0">
                <a:latin typeface="Calibri"/>
                <a:cs typeface="Calibri"/>
              </a:rPr>
              <a:t> </a:t>
            </a:r>
            <a:r>
              <a:rPr sz="1300" spc="5" dirty="0">
                <a:latin typeface="Calibri"/>
                <a:cs typeface="Calibri"/>
              </a:rPr>
              <a:t>website</a:t>
            </a:r>
            <a:r>
              <a:rPr sz="1300" spc="-15" dirty="0">
                <a:latin typeface="Calibri"/>
                <a:cs typeface="Calibri"/>
              </a:rPr>
              <a:t> </a:t>
            </a:r>
            <a:r>
              <a:rPr sz="1300" spc="30" dirty="0">
                <a:latin typeface="Calibri"/>
                <a:cs typeface="Calibri"/>
              </a:rPr>
              <a:t>on</a:t>
            </a:r>
            <a:r>
              <a:rPr sz="1300" spc="-15" dirty="0">
                <a:latin typeface="Calibri"/>
                <a:cs typeface="Calibri"/>
              </a:rPr>
              <a:t> </a:t>
            </a:r>
            <a:r>
              <a:rPr sz="1300" spc="10" dirty="0">
                <a:latin typeface="Calibri"/>
                <a:cs typeface="Calibri"/>
              </a:rPr>
              <a:t>two</a:t>
            </a:r>
            <a:r>
              <a:rPr sz="1300" spc="-10" dirty="0">
                <a:latin typeface="Calibri"/>
                <a:cs typeface="Calibri"/>
              </a:rPr>
              <a:t> </a:t>
            </a:r>
            <a:r>
              <a:rPr sz="1300" spc="5" dirty="0">
                <a:latin typeface="Calibri"/>
                <a:cs typeface="Calibri"/>
              </a:rPr>
              <a:t>regions,</a:t>
            </a:r>
            <a:r>
              <a:rPr sz="1300" spc="-15" dirty="0">
                <a:latin typeface="Calibri"/>
                <a:cs typeface="Calibri"/>
              </a:rPr>
              <a:t> </a:t>
            </a:r>
            <a:r>
              <a:rPr sz="1300" spc="15" dirty="0">
                <a:latin typeface="Calibri"/>
                <a:cs typeface="Calibri"/>
              </a:rPr>
              <a:t>so</a:t>
            </a:r>
            <a:r>
              <a:rPr sz="1300" spc="-15" dirty="0">
                <a:latin typeface="Calibri"/>
                <a:cs typeface="Calibri"/>
              </a:rPr>
              <a:t> </a:t>
            </a:r>
            <a:r>
              <a:rPr sz="1300" spc="5" dirty="0">
                <a:latin typeface="Calibri"/>
                <a:cs typeface="Calibri"/>
              </a:rPr>
              <a:t>that</a:t>
            </a:r>
            <a:r>
              <a:rPr sz="1300" spc="-15" dirty="0">
                <a:latin typeface="Calibri"/>
                <a:cs typeface="Calibri"/>
              </a:rPr>
              <a:t> </a:t>
            </a:r>
            <a:r>
              <a:rPr sz="1300" spc="-10" dirty="0">
                <a:latin typeface="Calibri"/>
                <a:cs typeface="Calibri"/>
              </a:rPr>
              <a:t>if</a:t>
            </a:r>
            <a:r>
              <a:rPr sz="1300" spc="-15" dirty="0">
                <a:latin typeface="Calibri"/>
                <a:cs typeface="Calibri"/>
              </a:rPr>
              <a:t> </a:t>
            </a:r>
            <a:r>
              <a:rPr sz="1300" spc="21" dirty="0">
                <a:latin typeface="Calibri"/>
                <a:cs typeface="Calibri"/>
              </a:rPr>
              <a:t>one</a:t>
            </a:r>
            <a:r>
              <a:rPr sz="1300" spc="-15" dirty="0">
                <a:latin typeface="Calibri"/>
                <a:cs typeface="Calibri"/>
              </a:rPr>
              <a:t> </a:t>
            </a:r>
            <a:r>
              <a:rPr sz="1300" spc="21" dirty="0">
                <a:latin typeface="Calibri"/>
                <a:cs typeface="Calibri"/>
              </a:rPr>
              <a:t>region</a:t>
            </a:r>
            <a:r>
              <a:rPr sz="1300" spc="-10" dirty="0">
                <a:latin typeface="Calibri"/>
                <a:cs typeface="Calibri"/>
              </a:rPr>
              <a:t> </a:t>
            </a:r>
            <a:r>
              <a:rPr sz="1300" spc="5" dirty="0">
                <a:latin typeface="Calibri"/>
                <a:cs typeface="Calibri"/>
              </a:rPr>
              <a:t>is</a:t>
            </a:r>
            <a:r>
              <a:rPr sz="1300" spc="-15" dirty="0">
                <a:latin typeface="Calibri"/>
                <a:cs typeface="Calibri"/>
              </a:rPr>
              <a:t> </a:t>
            </a:r>
            <a:r>
              <a:rPr sz="1300" spc="10" dirty="0">
                <a:latin typeface="Calibri"/>
                <a:cs typeface="Calibri"/>
              </a:rPr>
              <a:t>fully</a:t>
            </a:r>
            <a:r>
              <a:rPr sz="1300" spc="-15" dirty="0">
                <a:latin typeface="Calibri"/>
                <a:cs typeface="Calibri"/>
              </a:rPr>
              <a:t> </a:t>
            </a:r>
            <a:r>
              <a:rPr sz="1300" spc="30" dirty="0">
                <a:latin typeface="Calibri"/>
                <a:cs typeface="Calibri"/>
              </a:rPr>
              <a:t>down</a:t>
            </a:r>
            <a:r>
              <a:rPr sz="1300" spc="-15" dirty="0">
                <a:latin typeface="Calibri"/>
                <a:cs typeface="Calibri"/>
              </a:rPr>
              <a:t> </a:t>
            </a:r>
            <a:r>
              <a:rPr sz="1300" dirty="0">
                <a:latin typeface="Calibri"/>
                <a:cs typeface="Calibri"/>
              </a:rPr>
              <a:t>still</a:t>
            </a:r>
            <a:r>
              <a:rPr sz="1300" spc="-15" dirty="0">
                <a:latin typeface="Calibri"/>
                <a:cs typeface="Calibri"/>
              </a:rPr>
              <a:t> </a:t>
            </a:r>
            <a:r>
              <a:rPr sz="1300" spc="10" dirty="0">
                <a:latin typeface="Calibri"/>
                <a:cs typeface="Calibri"/>
              </a:rPr>
              <a:t>our</a:t>
            </a:r>
            <a:r>
              <a:rPr sz="1300" spc="-15" dirty="0">
                <a:latin typeface="Calibri"/>
                <a:cs typeface="Calibri"/>
              </a:rPr>
              <a:t> </a:t>
            </a:r>
            <a:r>
              <a:rPr sz="1300" spc="10" dirty="0">
                <a:latin typeface="Calibri"/>
                <a:cs typeface="Calibri"/>
              </a:rPr>
              <a:t>customers</a:t>
            </a:r>
            <a:r>
              <a:rPr sz="1300" spc="-15" dirty="0">
                <a:latin typeface="Calibri"/>
                <a:cs typeface="Calibri"/>
              </a:rPr>
              <a:t> </a:t>
            </a:r>
            <a:r>
              <a:rPr sz="1300" spc="21" dirty="0">
                <a:latin typeface="Calibri"/>
                <a:cs typeface="Calibri"/>
              </a:rPr>
              <a:t>can</a:t>
            </a:r>
            <a:r>
              <a:rPr sz="1300" spc="-10" dirty="0">
                <a:latin typeface="Calibri"/>
                <a:cs typeface="Calibri"/>
              </a:rPr>
              <a:t> </a:t>
            </a:r>
            <a:r>
              <a:rPr sz="1300" spc="25" dirty="0">
                <a:latin typeface="Calibri"/>
                <a:cs typeface="Calibri"/>
              </a:rPr>
              <a:t>be</a:t>
            </a:r>
            <a:r>
              <a:rPr sz="1300" spc="-15" dirty="0">
                <a:latin typeface="Calibri"/>
                <a:cs typeface="Calibri"/>
              </a:rPr>
              <a:t> </a:t>
            </a:r>
            <a:r>
              <a:rPr sz="1300" spc="15" dirty="0">
                <a:latin typeface="Calibri"/>
                <a:cs typeface="Calibri"/>
              </a:rPr>
              <a:t>able</a:t>
            </a:r>
            <a:r>
              <a:rPr sz="1300" spc="-15" dirty="0">
                <a:latin typeface="Calibri"/>
                <a:cs typeface="Calibri"/>
              </a:rPr>
              <a:t> </a:t>
            </a:r>
            <a:r>
              <a:rPr sz="1300" spc="5" dirty="0">
                <a:latin typeface="Calibri"/>
                <a:cs typeface="Calibri"/>
              </a:rPr>
              <a:t>to</a:t>
            </a:r>
            <a:r>
              <a:rPr sz="1300" spc="-15" dirty="0">
                <a:latin typeface="Calibri"/>
                <a:cs typeface="Calibri"/>
              </a:rPr>
              <a:t> </a:t>
            </a:r>
            <a:r>
              <a:rPr sz="1300" spc="10" dirty="0">
                <a:latin typeface="Calibri"/>
                <a:cs typeface="Calibri"/>
              </a:rPr>
              <a:t>access</a:t>
            </a:r>
            <a:r>
              <a:rPr sz="1300" spc="-15" dirty="0">
                <a:latin typeface="Calibri"/>
                <a:cs typeface="Calibri"/>
              </a:rPr>
              <a:t> </a:t>
            </a:r>
            <a:r>
              <a:rPr sz="1300" spc="10" dirty="0">
                <a:latin typeface="Calibri"/>
                <a:cs typeface="Calibri"/>
              </a:rPr>
              <a:t>the</a:t>
            </a:r>
            <a:r>
              <a:rPr sz="1300" spc="-15" dirty="0">
                <a:latin typeface="Calibri"/>
                <a:cs typeface="Calibri"/>
              </a:rPr>
              <a:t> </a:t>
            </a:r>
            <a:r>
              <a:rPr sz="1300" spc="5" dirty="0">
                <a:latin typeface="Calibri"/>
                <a:cs typeface="Calibri"/>
              </a:rPr>
              <a:t>website</a:t>
            </a:r>
            <a:r>
              <a:rPr sz="1300" spc="-10" dirty="0">
                <a:latin typeface="Calibri"/>
                <a:cs typeface="Calibri"/>
              </a:rPr>
              <a:t> </a:t>
            </a:r>
            <a:r>
              <a:rPr sz="1300" spc="15" dirty="0">
                <a:latin typeface="Calibri"/>
                <a:cs typeface="Calibri"/>
              </a:rPr>
              <a:t>without</a:t>
            </a:r>
            <a:r>
              <a:rPr sz="1300" spc="-15" dirty="0">
                <a:latin typeface="Calibri"/>
                <a:cs typeface="Calibri"/>
              </a:rPr>
              <a:t> </a:t>
            </a:r>
            <a:r>
              <a:rPr sz="1300" spc="10" dirty="0">
                <a:latin typeface="Calibri"/>
                <a:cs typeface="Calibri"/>
              </a:rPr>
              <a:t>any</a:t>
            </a:r>
            <a:r>
              <a:rPr sz="1300" spc="-15" dirty="0">
                <a:latin typeface="Calibri"/>
                <a:cs typeface="Calibri"/>
              </a:rPr>
              <a:t> </a:t>
            </a:r>
            <a:r>
              <a:rPr sz="1300" spc="21" dirty="0">
                <a:latin typeface="Calibri"/>
                <a:cs typeface="Calibri"/>
              </a:rPr>
              <a:t>down-  </a:t>
            </a:r>
            <a:r>
              <a:rPr sz="1300" spc="-5" dirty="0">
                <a:latin typeface="Calibri"/>
                <a:cs typeface="Calibri"/>
              </a:rPr>
              <a:t>time.</a:t>
            </a:r>
            <a:endParaRPr sz="1300" dirty="0">
              <a:latin typeface="Calibri"/>
              <a:cs typeface="Calibri"/>
            </a:endParaRPr>
          </a:p>
        </p:txBody>
      </p:sp>
      <p:sp>
        <p:nvSpPr>
          <p:cNvPr id="7" name="object 7"/>
          <p:cNvSpPr/>
          <p:nvPr/>
        </p:nvSpPr>
        <p:spPr>
          <a:xfrm>
            <a:off x="2748661" y="2278457"/>
            <a:ext cx="5218201" cy="48090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0731" y="2062379"/>
            <a:ext cx="4909146" cy="60896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10731" y="3134651"/>
            <a:ext cx="4909146" cy="60897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10731" y="4206951"/>
            <a:ext cx="4909146" cy="60896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10731" y="5279225"/>
            <a:ext cx="4909146" cy="60896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710731" y="990080"/>
            <a:ext cx="4909146" cy="608977"/>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694159" y="429194"/>
            <a:ext cx="4667250" cy="355866"/>
          </a:xfrm>
          <a:prstGeom prst="rect">
            <a:avLst/>
          </a:prstGeom>
        </p:spPr>
        <p:txBody>
          <a:bodyPr vert="horz" wrap="square" lIns="0" tIns="17144" rIns="0" bIns="0" rtlCol="0">
            <a:spAutoFit/>
          </a:bodyPr>
          <a:lstStyle/>
          <a:p>
            <a:pPr marL="12700">
              <a:spcBef>
                <a:spcPts val="135"/>
              </a:spcBef>
            </a:pPr>
            <a:r>
              <a:rPr sz="2200" spc="75" dirty="0">
                <a:solidFill>
                  <a:srgbClr val="310000"/>
                </a:solidFill>
              </a:rPr>
              <a:t>KEY</a:t>
            </a:r>
            <a:r>
              <a:rPr sz="2200" spc="-10" dirty="0">
                <a:solidFill>
                  <a:srgbClr val="310000"/>
                </a:solidFill>
              </a:rPr>
              <a:t> </a:t>
            </a:r>
            <a:r>
              <a:rPr sz="2200" spc="40" dirty="0">
                <a:solidFill>
                  <a:srgbClr val="310000"/>
                </a:solidFill>
              </a:rPr>
              <a:t>DIFFERENTIATORS</a:t>
            </a:r>
            <a:endParaRPr sz="2200" dirty="0"/>
          </a:p>
        </p:txBody>
      </p:sp>
      <p:sp>
        <p:nvSpPr>
          <p:cNvPr id="8" name="object 8"/>
          <p:cNvSpPr/>
          <p:nvPr/>
        </p:nvSpPr>
        <p:spPr>
          <a:xfrm>
            <a:off x="4538460" y="994385"/>
            <a:ext cx="6159373" cy="490980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493488" y="990079"/>
            <a:ext cx="1038860" cy="5072381"/>
          </a:xfrm>
          <a:custGeom>
            <a:avLst/>
            <a:gdLst/>
            <a:ahLst/>
            <a:cxnLst/>
            <a:rect l="l" t="t" r="r" b="b"/>
            <a:pathLst>
              <a:path w="1038860" h="5072380">
                <a:moveTo>
                  <a:pt x="1038517" y="0"/>
                </a:moveTo>
                <a:lnTo>
                  <a:pt x="0" y="5071783"/>
                </a:lnTo>
              </a:path>
            </a:pathLst>
          </a:custGeom>
          <a:ln w="50800">
            <a:solidFill>
              <a:srgbClr val="FFFFFF"/>
            </a:solidFill>
          </a:ln>
        </p:spPr>
        <p:txBody>
          <a:bodyPr wrap="square" lIns="0" tIns="0" rIns="0" bIns="0" rtlCol="0"/>
          <a:lstStyle/>
          <a:p>
            <a:endParaRPr/>
          </a:p>
        </p:txBody>
      </p:sp>
      <p:sp>
        <p:nvSpPr>
          <p:cNvPr id="10" name="object 10"/>
          <p:cNvSpPr txBox="1"/>
          <p:nvPr/>
        </p:nvSpPr>
        <p:spPr>
          <a:xfrm>
            <a:off x="1525803" y="1175695"/>
            <a:ext cx="1876425" cy="216725"/>
          </a:xfrm>
          <a:prstGeom prst="rect">
            <a:avLst/>
          </a:prstGeom>
        </p:spPr>
        <p:txBody>
          <a:bodyPr vert="horz" wrap="square" lIns="0" tIns="16509" rIns="0" bIns="0" rtlCol="0">
            <a:spAutoFit/>
          </a:bodyPr>
          <a:lstStyle/>
          <a:p>
            <a:pPr marL="12700">
              <a:spcBef>
                <a:spcPts val="130"/>
              </a:spcBef>
            </a:pPr>
            <a:r>
              <a:rPr sz="1300" b="1" spc="141" dirty="0">
                <a:solidFill>
                  <a:srgbClr val="FFFFFF"/>
                </a:solidFill>
                <a:latin typeface="Calibri"/>
                <a:cs typeface="Calibri"/>
              </a:rPr>
              <a:t>LIFETIME LMS</a:t>
            </a:r>
            <a:r>
              <a:rPr sz="1300" b="1" spc="30" dirty="0">
                <a:solidFill>
                  <a:srgbClr val="FFFFFF"/>
                </a:solidFill>
                <a:latin typeface="Calibri"/>
                <a:cs typeface="Calibri"/>
              </a:rPr>
              <a:t> </a:t>
            </a:r>
            <a:r>
              <a:rPr sz="1300" b="1" spc="155" dirty="0">
                <a:solidFill>
                  <a:srgbClr val="FFFFFF"/>
                </a:solidFill>
                <a:latin typeface="Calibri"/>
                <a:cs typeface="Calibri"/>
              </a:rPr>
              <a:t>ACCESS</a:t>
            </a:r>
            <a:endParaRPr sz="1300" dirty="0">
              <a:latin typeface="Calibri"/>
              <a:cs typeface="Calibri"/>
            </a:endParaRPr>
          </a:p>
        </p:txBody>
      </p:sp>
      <p:sp>
        <p:nvSpPr>
          <p:cNvPr id="11" name="object 11"/>
          <p:cNvSpPr txBox="1"/>
          <p:nvPr/>
        </p:nvSpPr>
        <p:spPr>
          <a:xfrm>
            <a:off x="1525803" y="2248778"/>
            <a:ext cx="1362075" cy="216725"/>
          </a:xfrm>
          <a:prstGeom prst="rect">
            <a:avLst/>
          </a:prstGeom>
        </p:spPr>
        <p:txBody>
          <a:bodyPr vert="horz" wrap="square" lIns="0" tIns="16509" rIns="0" bIns="0" rtlCol="0">
            <a:spAutoFit/>
          </a:bodyPr>
          <a:lstStyle/>
          <a:p>
            <a:pPr marL="12700">
              <a:spcBef>
                <a:spcPts val="130"/>
              </a:spcBef>
            </a:pPr>
            <a:r>
              <a:rPr sz="1300" b="1" spc="170" dirty="0">
                <a:solidFill>
                  <a:srgbClr val="FFFFFF"/>
                </a:solidFill>
                <a:latin typeface="Calibri"/>
                <a:cs typeface="Calibri"/>
              </a:rPr>
              <a:t>24 </a:t>
            </a:r>
            <a:r>
              <a:rPr sz="1300" b="1" spc="21" dirty="0">
                <a:solidFill>
                  <a:srgbClr val="FFFFFF"/>
                </a:solidFill>
                <a:latin typeface="Calibri"/>
                <a:cs typeface="Calibri"/>
              </a:rPr>
              <a:t>x </a:t>
            </a:r>
            <a:r>
              <a:rPr sz="1300" b="1" spc="170" dirty="0">
                <a:solidFill>
                  <a:srgbClr val="FFFFFF"/>
                </a:solidFill>
                <a:latin typeface="Calibri"/>
                <a:cs typeface="Calibri"/>
              </a:rPr>
              <a:t>7</a:t>
            </a:r>
            <a:r>
              <a:rPr sz="1300" b="1" spc="90" dirty="0">
                <a:solidFill>
                  <a:srgbClr val="FFFFFF"/>
                </a:solidFill>
                <a:latin typeface="Calibri"/>
                <a:cs typeface="Calibri"/>
              </a:rPr>
              <a:t> </a:t>
            </a:r>
            <a:r>
              <a:rPr sz="1300" b="1" spc="150" dirty="0">
                <a:solidFill>
                  <a:srgbClr val="FFFFFF"/>
                </a:solidFill>
                <a:latin typeface="Calibri"/>
                <a:cs typeface="Calibri"/>
              </a:rPr>
              <a:t>SUPPORT</a:t>
            </a:r>
            <a:endParaRPr sz="1300" dirty="0">
              <a:latin typeface="Calibri"/>
              <a:cs typeface="Calibri"/>
            </a:endParaRPr>
          </a:p>
        </p:txBody>
      </p:sp>
      <p:sp>
        <p:nvSpPr>
          <p:cNvPr id="12" name="object 12"/>
          <p:cNvSpPr txBox="1"/>
          <p:nvPr/>
        </p:nvSpPr>
        <p:spPr>
          <a:xfrm>
            <a:off x="1525804" y="4388698"/>
            <a:ext cx="2797810" cy="216725"/>
          </a:xfrm>
          <a:prstGeom prst="rect">
            <a:avLst/>
          </a:prstGeom>
        </p:spPr>
        <p:txBody>
          <a:bodyPr vert="horz" wrap="square" lIns="0" tIns="16509" rIns="0" bIns="0" rtlCol="0">
            <a:spAutoFit/>
          </a:bodyPr>
          <a:lstStyle/>
          <a:p>
            <a:pPr marL="12700">
              <a:spcBef>
                <a:spcPts val="130"/>
              </a:spcBef>
            </a:pPr>
            <a:r>
              <a:rPr sz="1300" b="1" spc="125" dirty="0">
                <a:solidFill>
                  <a:srgbClr val="FFFFFF"/>
                </a:solidFill>
                <a:latin typeface="Calibri"/>
                <a:cs typeface="Calibri"/>
              </a:rPr>
              <a:t>INDUSTRY </a:t>
            </a:r>
            <a:r>
              <a:rPr sz="1300" b="1" spc="155" dirty="0">
                <a:solidFill>
                  <a:srgbClr val="FFFFFF"/>
                </a:solidFill>
                <a:latin typeface="Calibri"/>
                <a:cs typeface="Calibri"/>
              </a:rPr>
              <a:t>EXPERTS </a:t>
            </a:r>
            <a:r>
              <a:rPr sz="1300" b="1" spc="120" dirty="0">
                <a:solidFill>
                  <a:srgbClr val="FFFFFF"/>
                </a:solidFill>
                <a:latin typeface="Calibri"/>
                <a:cs typeface="Calibri"/>
              </a:rPr>
              <a:t>AS</a:t>
            </a:r>
            <a:r>
              <a:rPr sz="1300" b="1" spc="61" dirty="0">
                <a:solidFill>
                  <a:srgbClr val="FFFFFF"/>
                </a:solidFill>
                <a:latin typeface="Calibri"/>
                <a:cs typeface="Calibri"/>
              </a:rPr>
              <a:t> </a:t>
            </a:r>
            <a:r>
              <a:rPr sz="1300" b="1" spc="141" dirty="0">
                <a:solidFill>
                  <a:srgbClr val="FFFFFF"/>
                </a:solidFill>
                <a:latin typeface="Calibri"/>
                <a:cs typeface="Calibri"/>
              </a:rPr>
              <a:t>TRAINERS</a:t>
            </a:r>
            <a:endParaRPr sz="1300" dirty="0">
              <a:latin typeface="Calibri"/>
              <a:cs typeface="Calibri"/>
            </a:endParaRPr>
          </a:p>
        </p:txBody>
      </p:sp>
      <p:sp>
        <p:nvSpPr>
          <p:cNvPr id="13" name="object 13"/>
          <p:cNvSpPr/>
          <p:nvPr/>
        </p:nvSpPr>
        <p:spPr>
          <a:xfrm>
            <a:off x="856937" y="1039311"/>
            <a:ext cx="500477" cy="510508"/>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854315" y="2114981"/>
            <a:ext cx="539750" cy="504190"/>
          </a:xfrm>
          <a:custGeom>
            <a:avLst/>
            <a:gdLst/>
            <a:ahLst/>
            <a:cxnLst/>
            <a:rect l="l" t="t" r="r" b="b"/>
            <a:pathLst>
              <a:path w="539750" h="504189">
                <a:moveTo>
                  <a:pt x="113900" y="383616"/>
                </a:moveTo>
                <a:lnTo>
                  <a:pt x="45339" y="383616"/>
                </a:lnTo>
                <a:lnTo>
                  <a:pt x="49199" y="385089"/>
                </a:lnTo>
                <a:lnTo>
                  <a:pt x="51257" y="388188"/>
                </a:lnTo>
                <a:lnTo>
                  <a:pt x="83797" y="427799"/>
                </a:lnTo>
                <a:lnTo>
                  <a:pt x="123265" y="459906"/>
                </a:lnTo>
                <a:lnTo>
                  <a:pt x="168387" y="483764"/>
                </a:lnTo>
                <a:lnTo>
                  <a:pt x="217889" y="498625"/>
                </a:lnTo>
                <a:lnTo>
                  <a:pt x="270497" y="503745"/>
                </a:lnTo>
                <a:lnTo>
                  <a:pt x="318811" y="499407"/>
                </a:lnTo>
                <a:lnTo>
                  <a:pt x="364191" y="486920"/>
                </a:lnTo>
                <a:lnTo>
                  <a:pt x="405818" y="467076"/>
                </a:lnTo>
                <a:lnTo>
                  <a:pt x="424415" y="453821"/>
                </a:lnTo>
                <a:lnTo>
                  <a:pt x="270497" y="453821"/>
                </a:lnTo>
                <a:lnTo>
                  <a:pt x="220341" y="447973"/>
                </a:lnTo>
                <a:lnTo>
                  <a:pt x="174012" y="431126"/>
                </a:lnTo>
                <a:lnTo>
                  <a:pt x="133269" y="404326"/>
                </a:lnTo>
                <a:lnTo>
                  <a:pt x="113900" y="383616"/>
                </a:lnTo>
                <a:close/>
              </a:path>
              <a:path w="539750" h="504189">
                <a:moveTo>
                  <a:pt x="499862" y="297638"/>
                </a:moveTo>
                <a:lnTo>
                  <a:pt x="487376" y="297788"/>
                </a:lnTo>
                <a:lnTo>
                  <a:pt x="476360" y="303649"/>
                </a:lnTo>
                <a:lnTo>
                  <a:pt x="469188" y="314553"/>
                </a:lnTo>
                <a:lnTo>
                  <a:pt x="446933" y="360053"/>
                </a:lnTo>
                <a:lnTo>
                  <a:pt x="414135" y="398469"/>
                </a:lnTo>
                <a:lnTo>
                  <a:pt x="372596" y="428061"/>
                </a:lnTo>
                <a:lnTo>
                  <a:pt x="324116" y="447092"/>
                </a:lnTo>
                <a:lnTo>
                  <a:pt x="270497" y="453821"/>
                </a:lnTo>
                <a:lnTo>
                  <a:pt x="424415" y="453821"/>
                </a:lnTo>
                <a:lnTo>
                  <a:pt x="474537" y="408482"/>
                </a:lnTo>
                <a:lnTo>
                  <a:pt x="499990" y="371316"/>
                </a:lnTo>
                <a:lnTo>
                  <a:pt x="518414" y="329958"/>
                </a:lnTo>
                <a:lnTo>
                  <a:pt x="519683" y="323060"/>
                </a:lnTo>
                <a:lnTo>
                  <a:pt x="518960" y="316217"/>
                </a:lnTo>
                <a:lnTo>
                  <a:pt x="516331" y="309831"/>
                </a:lnTo>
                <a:lnTo>
                  <a:pt x="511886" y="304304"/>
                </a:lnTo>
                <a:lnTo>
                  <a:pt x="511441" y="303872"/>
                </a:lnTo>
                <a:lnTo>
                  <a:pt x="499862" y="297638"/>
                </a:lnTo>
                <a:close/>
              </a:path>
              <a:path w="539750" h="504189">
                <a:moveTo>
                  <a:pt x="41579" y="257454"/>
                </a:moveTo>
                <a:lnTo>
                  <a:pt x="33604" y="259651"/>
                </a:lnTo>
                <a:lnTo>
                  <a:pt x="27012" y="285153"/>
                </a:lnTo>
                <a:lnTo>
                  <a:pt x="0" y="388886"/>
                </a:lnTo>
                <a:lnTo>
                  <a:pt x="5956" y="394474"/>
                </a:lnTo>
                <a:lnTo>
                  <a:pt x="45339" y="383616"/>
                </a:lnTo>
                <a:lnTo>
                  <a:pt x="113900" y="383616"/>
                </a:lnTo>
                <a:lnTo>
                  <a:pt x="99872" y="368617"/>
                </a:lnTo>
                <a:lnTo>
                  <a:pt x="138671" y="357924"/>
                </a:lnTo>
                <a:lnTo>
                  <a:pt x="140677" y="350151"/>
                </a:lnTo>
                <a:lnTo>
                  <a:pt x="41579" y="257454"/>
                </a:lnTo>
                <a:close/>
              </a:path>
              <a:path w="539750" h="504189">
                <a:moveTo>
                  <a:pt x="270459" y="117030"/>
                </a:moveTo>
                <a:lnTo>
                  <a:pt x="226353" y="123903"/>
                </a:lnTo>
                <a:lnTo>
                  <a:pt x="188046" y="143042"/>
                </a:lnTo>
                <a:lnTo>
                  <a:pt x="157838" y="172226"/>
                </a:lnTo>
                <a:lnTo>
                  <a:pt x="138026" y="209232"/>
                </a:lnTo>
                <a:lnTo>
                  <a:pt x="131068" y="250901"/>
                </a:lnTo>
                <a:lnTo>
                  <a:pt x="130994" y="252336"/>
                </a:lnTo>
                <a:lnTo>
                  <a:pt x="138026" y="294449"/>
                </a:lnTo>
                <a:lnTo>
                  <a:pt x="157838" y="331455"/>
                </a:lnTo>
                <a:lnTo>
                  <a:pt x="188046" y="360639"/>
                </a:lnTo>
                <a:lnTo>
                  <a:pt x="226353" y="379778"/>
                </a:lnTo>
                <a:lnTo>
                  <a:pt x="270459" y="386651"/>
                </a:lnTo>
                <a:lnTo>
                  <a:pt x="314564" y="379778"/>
                </a:lnTo>
                <a:lnTo>
                  <a:pt x="352871" y="360639"/>
                </a:lnTo>
                <a:lnTo>
                  <a:pt x="383080" y="331455"/>
                </a:lnTo>
                <a:lnTo>
                  <a:pt x="401763" y="296557"/>
                </a:lnTo>
                <a:lnTo>
                  <a:pt x="150736" y="296557"/>
                </a:lnTo>
                <a:lnTo>
                  <a:pt x="150075" y="292900"/>
                </a:lnTo>
                <a:lnTo>
                  <a:pt x="149669" y="289648"/>
                </a:lnTo>
                <a:lnTo>
                  <a:pt x="149669" y="286512"/>
                </a:lnTo>
                <a:lnTo>
                  <a:pt x="156186" y="265438"/>
                </a:lnTo>
                <a:lnTo>
                  <a:pt x="170522" y="251639"/>
                </a:lnTo>
                <a:lnTo>
                  <a:pt x="184859" y="241776"/>
                </a:lnTo>
                <a:lnTo>
                  <a:pt x="190920" y="233159"/>
                </a:lnTo>
                <a:lnTo>
                  <a:pt x="166674" y="233159"/>
                </a:lnTo>
                <a:lnTo>
                  <a:pt x="149123" y="221818"/>
                </a:lnTo>
                <a:lnTo>
                  <a:pt x="150908" y="218678"/>
                </a:lnTo>
                <a:lnTo>
                  <a:pt x="156719" y="211772"/>
                </a:lnTo>
                <a:lnTo>
                  <a:pt x="167238" y="204866"/>
                </a:lnTo>
                <a:lnTo>
                  <a:pt x="183146" y="201726"/>
                </a:lnTo>
                <a:lnTo>
                  <a:pt x="398873" y="201726"/>
                </a:lnTo>
                <a:lnTo>
                  <a:pt x="383080" y="172226"/>
                </a:lnTo>
                <a:lnTo>
                  <a:pt x="352871" y="143042"/>
                </a:lnTo>
                <a:lnTo>
                  <a:pt x="314564" y="123903"/>
                </a:lnTo>
                <a:lnTo>
                  <a:pt x="270459" y="117030"/>
                </a:lnTo>
                <a:close/>
              </a:path>
              <a:path w="539750" h="504189">
                <a:moveTo>
                  <a:pt x="398873" y="201726"/>
                </a:moveTo>
                <a:lnTo>
                  <a:pt x="183146" y="201726"/>
                </a:lnTo>
                <a:lnTo>
                  <a:pt x="194959" y="203402"/>
                </a:lnTo>
                <a:lnTo>
                  <a:pt x="205543" y="208575"/>
                </a:lnTo>
                <a:lnTo>
                  <a:pt x="213164" y="217468"/>
                </a:lnTo>
                <a:lnTo>
                  <a:pt x="216090" y="230301"/>
                </a:lnTo>
                <a:lnTo>
                  <a:pt x="210003" y="248178"/>
                </a:lnTo>
                <a:lnTo>
                  <a:pt x="196562" y="260051"/>
                </a:lnTo>
                <a:lnTo>
                  <a:pt x="182995" y="268724"/>
                </a:lnTo>
                <a:lnTo>
                  <a:pt x="176529" y="276999"/>
                </a:lnTo>
                <a:lnTo>
                  <a:pt x="217576" y="276999"/>
                </a:lnTo>
                <a:lnTo>
                  <a:pt x="217576" y="296557"/>
                </a:lnTo>
                <a:lnTo>
                  <a:pt x="270408" y="296557"/>
                </a:lnTo>
                <a:lnTo>
                  <a:pt x="270408" y="273977"/>
                </a:lnTo>
                <a:lnTo>
                  <a:pt x="227609" y="273977"/>
                </a:lnTo>
                <a:lnTo>
                  <a:pt x="227680" y="260051"/>
                </a:lnTo>
                <a:lnTo>
                  <a:pt x="264871" y="203301"/>
                </a:lnTo>
                <a:lnTo>
                  <a:pt x="399716" y="203301"/>
                </a:lnTo>
                <a:lnTo>
                  <a:pt x="398873" y="201726"/>
                </a:lnTo>
                <a:close/>
              </a:path>
              <a:path w="539750" h="504189">
                <a:moveTo>
                  <a:pt x="320471" y="203301"/>
                </a:moveTo>
                <a:lnTo>
                  <a:pt x="293763" y="203301"/>
                </a:lnTo>
                <a:lnTo>
                  <a:pt x="293763" y="255079"/>
                </a:lnTo>
                <a:lnTo>
                  <a:pt x="305244" y="255079"/>
                </a:lnTo>
                <a:lnTo>
                  <a:pt x="305244" y="273977"/>
                </a:lnTo>
                <a:lnTo>
                  <a:pt x="293763" y="273977"/>
                </a:lnTo>
                <a:lnTo>
                  <a:pt x="293763" y="296557"/>
                </a:lnTo>
                <a:lnTo>
                  <a:pt x="320471" y="296557"/>
                </a:lnTo>
                <a:lnTo>
                  <a:pt x="320471" y="203301"/>
                </a:lnTo>
                <a:close/>
              </a:path>
              <a:path w="539750" h="504189">
                <a:moveTo>
                  <a:pt x="364070" y="248297"/>
                </a:moveTo>
                <a:lnTo>
                  <a:pt x="351789" y="248297"/>
                </a:lnTo>
                <a:lnTo>
                  <a:pt x="347065" y="252336"/>
                </a:lnTo>
                <a:lnTo>
                  <a:pt x="345046" y="258203"/>
                </a:lnTo>
                <a:lnTo>
                  <a:pt x="344093" y="260807"/>
                </a:lnTo>
                <a:lnTo>
                  <a:pt x="343827" y="263690"/>
                </a:lnTo>
                <a:lnTo>
                  <a:pt x="343827" y="296557"/>
                </a:lnTo>
                <a:lnTo>
                  <a:pt x="366636" y="296557"/>
                </a:lnTo>
                <a:lnTo>
                  <a:pt x="366636" y="250901"/>
                </a:lnTo>
                <a:lnTo>
                  <a:pt x="364070" y="248297"/>
                </a:lnTo>
                <a:close/>
              </a:path>
              <a:path w="539750" h="504189">
                <a:moveTo>
                  <a:pt x="405994" y="227812"/>
                </a:moveTo>
                <a:lnTo>
                  <a:pt x="365023" y="227812"/>
                </a:lnTo>
                <a:lnTo>
                  <a:pt x="374852" y="229086"/>
                </a:lnTo>
                <a:lnTo>
                  <a:pt x="382781" y="233306"/>
                </a:lnTo>
                <a:lnTo>
                  <a:pt x="388076" y="241073"/>
                </a:lnTo>
                <a:lnTo>
                  <a:pt x="389899" y="252336"/>
                </a:lnTo>
                <a:lnTo>
                  <a:pt x="390004" y="296557"/>
                </a:lnTo>
                <a:lnTo>
                  <a:pt x="401763" y="296557"/>
                </a:lnTo>
                <a:lnTo>
                  <a:pt x="402891" y="294449"/>
                </a:lnTo>
                <a:lnTo>
                  <a:pt x="409924" y="252336"/>
                </a:lnTo>
                <a:lnTo>
                  <a:pt x="409849" y="250901"/>
                </a:lnTo>
                <a:lnTo>
                  <a:pt x="405994" y="227812"/>
                </a:lnTo>
                <a:close/>
              </a:path>
              <a:path w="539750" h="504189">
                <a:moveTo>
                  <a:pt x="271221" y="223774"/>
                </a:moveTo>
                <a:lnTo>
                  <a:pt x="270941" y="223774"/>
                </a:lnTo>
                <a:lnTo>
                  <a:pt x="268922" y="229514"/>
                </a:lnTo>
                <a:lnTo>
                  <a:pt x="266217" y="233426"/>
                </a:lnTo>
                <a:lnTo>
                  <a:pt x="251637" y="254825"/>
                </a:lnTo>
                <a:lnTo>
                  <a:pt x="251637" y="255079"/>
                </a:lnTo>
                <a:lnTo>
                  <a:pt x="270408" y="255079"/>
                </a:lnTo>
                <a:lnTo>
                  <a:pt x="270411" y="229086"/>
                </a:lnTo>
                <a:lnTo>
                  <a:pt x="271221" y="223774"/>
                </a:lnTo>
                <a:close/>
              </a:path>
              <a:path w="539750" h="504189">
                <a:moveTo>
                  <a:pt x="425550" y="49936"/>
                </a:moveTo>
                <a:lnTo>
                  <a:pt x="270497" y="49936"/>
                </a:lnTo>
                <a:lnTo>
                  <a:pt x="320601" y="55770"/>
                </a:lnTo>
                <a:lnTo>
                  <a:pt x="366904" y="72586"/>
                </a:lnTo>
                <a:lnTo>
                  <a:pt x="407637" y="99356"/>
                </a:lnTo>
                <a:lnTo>
                  <a:pt x="441032" y="135051"/>
                </a:lnTo>
                <a:lnTo>
                  <a:pt x="402234" y="145757"/>
                </a:lnTo>
                <a:lnTo>
                  <a:pt x="400215" y="153517"/>
                </a:lnTo>
                <a:lnTo>
                  <a:pt x="499414" y="246303"/>
                </a:lnTo>
                <a:lnTo>
                  <a:pt x="507377" y="244094"/>
                </a:lnTo>
                <a:lnTo>
                  <a:pt x="539361" y="120738"/>
                </a:lnTo>
                <a:lnTo>
                  <a:pt x="493141" y="120738"/>
                </a:lnTo>
                <a:lnTo>
                  <a:pt x="460622" y="79423"/>
                </a:lnTo>
                <a:lnTo>
                  <a:pt x="425550" y="49936"/>
                </a:lnTo>
                <a:close/>
              </a:path>
              <a:path w="539750" h="504189">
                <a:moveTo>
                  <a:pt x="399716" y="203301"/>
                </a:moveTo>
                <a:lnTo>
                  <a:pt x="343827" y="203301"/>
                </a:lnTo>
                <a:lnTo>
                  <a:pt x="343827" y="236169"/>
                </a:lnTo>
                <a:lnTo>
                  <a:pt x="343547" y="238506"/>
                </a:lnTo>
                <a:lnTo>
                  <a:pt x="343827" y="238506"/>
                </a:lnTo>
                <a:lnTo>
                  <a:pt x="347738" y="231863"/>
                </a:lnTo>
                <a:lnTo>
                  <a:pt x="355841" y="227812"/>
                </a:lnTo>
                <a:lnTo>
                  <a:pt x="405994" y="227812"/>
                </a:lnTo>
                <a:lnTo>
                  <a:pt x="402891" y="209232"/>
                </a:lnTo>
                <a:lnTo>
                  <a:pt x="399716" y="203301"/>
                </a:lnTo>
                <a:close/>
              </a:path>
              <a:path w="539750" h="504189">
                <a:moveTo>
                  <a:pt x="185978" y="223253"/>
                </a:moveTo>
                <a:lnTo>
                  <a:pt x="171805" y="223253"/>
                </a:lnTo>
                <a:lnTo>
                  <a:pt x="166674" y="233159"/>
                </a:lnTo>
                <a:lnTo>
                  <a:pt x="190920" y="233159"/>
                </a:lnTo>
                <a:lnTo>
                  <a:pt x="191376" y="232511"/>
                </a:lnTo>
                <a:lnTo>
                  <a:pt x="191376" y="225996"/>
                </a:lnTo>
                <a:lnTo>
                  <a:pt x="185978" y="223253"/>
                </a:lnTo>
                <a:close/>
              </a:path>
              <a:path w="539750" h="504189">
                <a:moveTo>
                  <a:pt x="270497" y="0"/>
                </a:moveTo>
                <a:lnTo>
                  <a:pt x="222154" y="4338"/>
                </a:lnTo>
                <a:lnTo>
                  <a:pt x="176761" y="16825"/>
                </a:lnTo>
                <a:lnTo>
                  <a:pt x="135134" y="36671"/>
                </a:lnTo>
                <a:lnTo>
                  <a:pt x="98087" y="63083"/>
                </a:lnTo>
                <a:lnTo>
                  <a:pt x="66436" y="95272"/>
                </a:lnTo>
                <a:lnTo>
                  <a:pt x="40995" y="132445"/>
                </a:lnTo>
                <a:lnTo>
                  <a:pt x="22580" y="173812"/>
                </a:lnTo>
                <a:lnTo>
                  <a:pt x="21305" y="180702"/>
                </a:lnTo>
                <a:lnTo>
                  <a:pt x="22028" y="187542"/>
                </a:lnTo>
                <a:lnTo>
                  <a:pt x="24655" y="193927"/>
                </a:lnTo>
                <a:lnTo>
                  <a:pt x="29095" y="199453"/>
                </a:lnTo>
                <a:lnTo>
                  <a:pt x="29552" y="199872"/>
                </a:lnTo>
                <a:lnTo>
                  <a:pt x="41126" y="206112"/>
                </a:lnTo>
                <a:lnTo>
                  <a:pt x="53613" y="205963"/>
                </a:lnTo>
                <a:lnTo>
                  <a:pt x="64632" y="200102"/>
                </a:lnTo>
                <a:lnTo>
                  <a:pt x="71805" y="189204"/>
                </a:lnTo>
                <a:lnTo>
                  <a:pt x="94048" y="143699"/>
                </a:lnTo>
                <a:lnTo>
                  <a:pt x="126831" y="105283"/>
                </a:lnTo>
                <a:lnTo>
                  <a:pt x="168361" y="75692"/>
                </a:lnTo>
                <a:lnTo>
                  <a:pt x="216847" y="56664"/>
                </a:lnTo>
                <a:lnTo>
                  <a:pt x="270497" y="49936"/>
                </a:lnTo>
                <a:lnTo>
                  <a:pt x="425550" y="49936"/>
                </a:lnTo>
                <a:lnTo>
                  <a:pt x="420732" y="45885"/>
                </a:lnTo>
                <a:lnTo>
                  <a:pt x="374836" y="20931"/>
                </a:lnTo>
                <a:lnTo>
                  <a:pt x="324302" y="5367"/>
                </a:lnTo>
                <a:lnTo>
                  <a:pt x="270497" y="0"/>
                </a:lnTo>
                <a:close/>
              </a:path>
              <a:path w="539750" h="504189">
                <a:moveTo>
                  <a:pt x="534250" y="109397"/>
                </a:moveTo>
                <a:lnTo>
                  <a:pt x="493141" y="120738"/>
                </a:lnTo>
                <a:lnTo>
                  <a:pt x="539361" y="120738"/>
                </a:lnTo>
                <a:lnTo>
                  <a:pt x="539470" y="120319"/>
                </a:lnTo>
                <a:lnTo>
                  <a:pt x="539584" y="113626"/>
                </a:lnTo>
                <a:lnTo>
                  <a:pt x="534250" y="109397"/>
                </a:lnTo>
                <a:close/>
              </a:path>
            </a:pathLst>
          </a:custGeom>
          <a:solidFill>
            <a:srgbClr val="FFFFFF"/>
          </a:solidFill>
        </p:spPr>
        <p:txBody>
          <a:bodyPr wrap="square" lIns="0" tIns="0" rIns="0" bIns="0" rtlCol="0"/>
          <a:lstStyle/>
          <a:p>
            <a:endParaRPr/>
          </a:p>
        </p:txBody>
      </p:sp>
      <p:sp>
        <p:nvSpPr>
          <p:cNvPr id="15" name="object 15"/>
          <p:cNvSpPr/>
          <p:nvPr/>
        </p:nvSpPr>
        <p:spPr>
          <a:xfrm>
            <a:off x="896444" y="4285055"/>
            <a:ext cx="456665" cy="382790"/>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980478" y="4659972"/>
            <a:ext cx="293370" cy="67310"/>
          </a:xfrm>
          <a:custGeom>
            <a:avLst/>
            <a:gdLst/>
            <a:ahLst/>
            <a:cxnLst/>
            <a:rect l="l" t="t" r="r" b="b"/>
            <a:pathLst>
              <a:path w="293369" h="67310">
                <a:moveTo>
                  <a:pt x="112013" y="0"/>
                </a:moveTo>
                <a:lnTo>
                  <a:pt x="35636" y="0"/>
                </a:lnTo>
                <a:lnTo>
                  <a:pt x="22130" y="2609"/>
                </a:lnTo>
                <a:lnTo>
                  <a:pt x="10848" y="9718"/>
                </a:lnTo>
                <a:lnTo>
                  <a:pt x="3096" y="20252"/>
                </a:lnTo>
                <a:lnTo>
                  <a:pt x="177" y="33134"/>
                </a:lnTo>
                <a:lnTo>
                  <a:pt x="0" y="66865"/>
                </a:lnTo>
                <a:lnTo>
                  <a:pt x="29133" y="66865"/>
                </a:lnTo>
                <a:lnTo>
                  <a:pt x="29311" y="31877"/>
                </a:lnTo>
                <a:lnTo>
                  <a:pt x="30492" y="30746"/>
                </a:lnTo>
                <a:lnTo>
                  <a:pt x="33388" y="30759"/>
                </a:lnTo>
                <a:lnTo>
                  <a:pt x="34556" y="31889"/>
                </a:lnTo>
                <a:lnTo>
                  <a:pt x="34556" y="66865"/>
                </a:lnTo>
                <a:lnTo>
                  <a:pt x="111721" y="66865"/>
                </a:lnTo>
                <a:lnTo>
                  <a:pt x="111721" y="31800"/>
                </a:lnTo>
                <a:lnTo>
                  <a:pt x="112966" y="30581"/>
                </a:lnTo>
                <a:lnTo>
                  <a:pt x="116065" y="30568"/>
                </a:lnTo>
                <a:lnTo>
                  <a:pt x="117335" y="31775"/>
                </a:lnTo>
                <a:lnTo>
                  <a:pt x="117513" y="66865"/>
                </a:lnTo>
                <a:lnTo>
                  <a:pt x="175679" y="66865"/>
                </a:lnTo>
                <a:lnTo>
                  <a:pt x="175856" y="32639"/>
                </a:lnTo>
                <a:lnTo>
                  <a:pt x="177037" y="31534"/>
                </a:lnTo>
                <a:lnTo>
                  <a:pt x="179933" y="31534"/>
                </a:lnTo>
                <a:lnTo>
                  <a:pt x="181101" y="32664"/>
                </a:lnTo>
                <a:lnTo>
                  <a:pt x="181101" y="66865"/>
                </a:lnTo>
                <a:lnTo>
                  <a:pt x="258267" y="66865"/>
                </a:lnTo>
                <a:lnTo>
                  <a:pt x="258267" y="32562"/>
                </a:lnTo>
                <a:lnTo>
                  <a:pt x="259511" y="31356"/>
                </a:lnTo>
                <a:lnTo>
                  <a:pt x="262610" y="31343"/>
                </a:lnTo>
                <a:lnTo>
                  <a:pt x="263880" y="32550"/>
                </a:lnTo>
                <a:lnTo>
                  <a:pt x="264058" y="66865"/>
                </a:lnTo>
                <a:lnTo>
                  <a:pt x="293204" y="66865"/>
                </a:lnTo>
                <a:lnTo>
                  <a:pt x="290263" y="21021"/>
                </a:lnTo>
                <a:lnTo>
                  <a:pt x="258559" y="774"/>
                </a:lnTo>
                <a:lnTo>
                  <a:pt x="182181" y="774"/>
                </a:lnTo>
                <a:lnTo>
                  <a:pt x="168677" y="3381"/>
                </a:lnTo>
                <a:lnTo>
                  <a:pt x="157399" y="10488"/>
                </a:lnTo>
                <a:lnTo>
                  <a:pt x="149647" y="21021"/>
                </a:lnTo>
                <a:lnTo>
                  <a:pt x="146723" y="33909"/>
                </a:lnTo>
                <a:lnTo>
                  <a:pt x="143716" y="20279"/>
                </a:lnTo>
                <a:lnTo>
                  <a:pt x="136323" y="9742"/>
                </a:lnTo>
                <a:lnTo>
                  <a:pt x="125389" y="2617"/>
                </a:lnTo>
                <a:lnTo>
                  <a:pt x="112013" y="0"/>
                </a:lnTo>
                <a:close/>
              </a:path>
            </a:pathLst>
          </a:custGeom>
          <a:solidFill>
            <a:srgbClr val="FFFFFF"/>
          </a:solidFill>
        </p:spPr>
        <p:txBody>
          <a:bodyPr wrap="square" lIns="0" tIns="0" rIns="0" bIns="0" rtlCol="0"/>
          <a:lstStyle/>
          <a:p>
            <a:endParaRPr/>
          </a:p>
        </p:txBody>
      </p:sp>
      <p:sp>
        <p:nvSpPr>
          <p:cNvPr id="17" name="object 17"/>
          <p:cNvSpPr/>
          <p:nvPr/>
        </p:nvSpPr>
        <p:spPr>
          <a:xfrm>
            <a:off x="1022718" y="4592002"/>
            <a:ext cx="61594" cy="59055"/>
          </a:xfrm>
          <a:custGeom>
            <a:avLst/>
            <a:gdLst/>
            <a:ahLst/>
            <a:cxnLst/>
            <a:rect l="l" t="t" r="r" b="b"/>
            <a:pathLst>
              <a:path w="61594" h="59054">
                <a:moveTo>
                  <a:pt x="30543" y="0"/>
                </a:moveTo>
                <a:lnTo>
                  <a:pt x="18655" y="2318"/>
                </a:lnTo>
                <a:lnTo>
                  <a:pt x="8947" y="8640"/>
                </a:lnTo>
                <a:lnTo>
                  <a:pt x="2400" y="18018"/>
                </a:lnTo>
                <a:lnTo>
                  <a:pt x="0" y="29502"/>
                </a:lnTo>
                <a:lnTo>
                  <a:pt x="2400" y="40985"/>
                </a:lnTo>
                <a:lnTo>
                  <a:pt x="8947" y="50363"/>
                </a:lnTo>
                <a:lnTo>
                  <a:pt x="18655" y="56685"/>
                </a:lnTo>
                <a:lnTo>
                  <a:pt x="30543" y="59004"/>
                </a:lnTo>
                <a:lnTo>
                  <a:pt x="42431" y="56685"/>
                </a:lnTo>
                <a:lnTo>
                  <a:pt x="52139" y="50363"/>
                </a:lnTo>
                <a:lnTo>
                  <a:pt x="58686" y="40985"/>
                </a:lnTo>
                <a:lnTo>
                  <a:pt x="61087" y="29502"/>
                </a:lnTo>
                <a:lnTo>
                  <a:pt x="58686" y="18018"/>
                </a:lnTo>
                <a:lnTo>
                  <a:pt x="52139" y="8640"/>
                </a:lnTo>
                <a:lnTo>
                  <a:pt x="42431" y="2318"/>
                </a:lnTo>
                <a:lnTo>
                  <a:pt x="30543" y="0"/>
                </a:lnTo>
                <a:close/>
              </a:path>
            </a:pathLst>
          </a:custGeom>
          <a:solidFill>
            <a:srgbClr val="FFFFFF"/>
          </a:solidFill>
        </p:spPr>
        <p:txBody>
          <a:bodyPr wrap="square" lIns="0" tIns="0" rIns="0" bIns="0" rtlCol="0"/>
          <a:lstStyle/>
          <a:p>
            <a:endParaRPr/>
          </a:p>
        </p:txBody>
      </p:sp>
      <p:sp>
        <p:nvSpPr>
          <p:cNvPr id="18" name="object 18"/>
          <p:cNvSpPr/>
          <p:nvPr/>
        </p:nvSpPr>
        <p:spPr>
          <a:xfrm>
            <a:off x="1171093" y="4592765"/>
            <a:ext cx="61594" cy="59055"/>
          </a:xfrm>
          <a:custGeom>
            <a:avLst/>
            <a:gdLst/>
            <a:ahLst/>
            <a:cxnLst/>
            <a:rect l="l" t="t" r="r" b="b"/>
            <a:pathLst>
              <a:path w="61594" h="59054">
                <a:moveTo>
                  <a:pt x="30543" y="0"/>
                </a:moveTo>
                <a:lnTo>
                  <a:pt x="18655" y="2320"/>
                </a:lnTo>
                <a:lnTo>
                  <a:pt x="8947" y="8645"/>
                </a:lnTo>
                <a:lnTo>
                  <a:pt x="2400" y="18023"/>
                </a:lnTo>
                <a:lnTo>
                  <a:pt x="0" y="29502"/>
                </a:lnTo>
                <a:lnTo>
                  <a:pt x="2400" y="40993"/>
                </a:lnTo>
                <a:lnTo>
                  <a:pt x="8947" y="50374"/>
                </a:lnTo>
                <a:lnTo>
                  <a:pt x="18655" y="56698"/>
                </a:lnTo>
                <a:lnTo>
                  <a:pt x="30543" y="59016"/>
                </a:lnTo>
                <a:lnTo>
                  <a:pt x="42436" y="56698"/>
                </a:lnTo>
                <a:lnTo>
                  <a:pt x="52144" y="50374"/>
                </a:lnTo>
                <a:lnTo>
                  <a:pt x="58688" y="40993"/>
                </a:lnTo>
                <a:lnTo>
                  <a:pt x="61087" y="29502"/>
                </a:lnTo>
                <a:lnTo>
                  <a:pt x="58688" y="18023"/>
                </a:lnTo>
                <a:lnTo>
                  <a:pt x="52144" y="8645"/>
                </a:lnTo>
                <a:lnTo>
                  <a:pt x="42436" y="2320"/>
                </a:lnTo>
                <a:lnTo>
                  <a:pt x="30543" y="0"/>
                </a:lnTo>
                <a:close/>
              </a:path>
            </a:pathLst>
          </a:custGeom>
          <a:solidFill>
            <a:srgbClr val="FFFFFF"/>
          </a:solidFill>
        </p:spPr>
        <p:txBody>
          <a:bodyPr wrap="square" lIns="0" tIns="0" rIns="0" bIns="0" rtlCol="0"/>
          <a:lstStyle/>
          <a:p>
            <a:endParaRPr/>
          </a:p>
        </p:txBody>
      </p:sp>
      <p:sp>
        <p:nvSpPr>
          <p:cNvPr id="19" name="object 19"/>
          <p:cNvSpPr txBox="1"/>
          <p:nvPr/>
        </p:nvSpPr>
        <p:spPr>
          <a:xfrm>
            <a:off x="1525818" y="3309981"/>
            <a:ext cx="3169284" cy="216725"/>
          </a:xfrm>
          <a:prstGeom prst="rect">
            <a:avLst/>
          </a:prstGeom>
        </p:spPr>
        <p:txBody>
          <a:bodyPr vert="horz" wrap="square" lIns="0" tIns="16509" rIns="0" bIns="0" rtlCol="0">
            <a:spAutoFit/>
          </a:bodyPr>
          <a:lstStyle/>
          <a:p>
            <a:pPr marL="12700">
              <a:spcBef>
                <a:spcPts val="130"/>
              </a:spcBef>
            </a:pPr>
            <a:r>
              <a:rPr sz="1300" b="1" spc="155" dirty="0">
                <a:solidFill>
                  <a:srgbClr val="FFFFFF"/>
                </a:solidFill>
                <a:latin typeface="Calibri"/>
                <a:cs typeface="Calibri"/>
              </a:rPr>
              <a:t>REAL-LIFE PROJECTS </a:t>
            </a:r>
            <a:r>
              <a:rPr sz="1300" b="1" spc="-10" dirty="0">
                <a:solidFill>
                  <a:srgbClr val="FFFFFF"/>
                </a:solidFill>
                <a:latin typeface="Calibri"/>
                <a:cs typeface="Calibri"/>
              </a:rPr>
              <a:t>&amp; </a:t>
            </a:r>
            <a:r>
              <a:rPr sz="1300" b="1" spc="145" dirty="0">
                <a:solidFill>
                  <a:srgbClr val="FFFFFF"/>
                </a:solidFill>
                <a:latin typeface="Calibri"/>
                <a:cs typeface="Calibri"/>
              </a:rPr>
              <a:t>CASE</a:t>
            </a:r>
            <a:r>
              <a:rPr sz="1300" b="1" spc="-114" dirty="0">
                <a:solidFill>
                  <a:srgbClr val="FFFFFF"/>
                </a:solidFill>
                <a:latin typeface="Calibri"/>
                <a:cs typeface="Calibri"/>
              </a:rPr>
              <a:t> </a:t>
            </a:r>
            <a:r>
              <a:rPr sz="1300" b="1" spc="150" dirty="0">
                <a:solidFill>
                  <a:srgbClr val="FFFFFF"/>
                </a:solidFill>
                <a:latin typeface="Calibri"/>
                <a:cs typeface="Calibri"/>
              </a:rPr>
              <a:t>STUDIES</a:t>
            </a:r>
            <a:endParaRPr sz="1300" dirty="0">
              <a:latin typeface="Calibri"/>
              <a:cs typeface="Calibri"/>
            </a:endParaRPr>
          </a:p>
        </p:txBody>
      </p:sp>
      <p:sp>
        <p:nvSpPr>
          <p:cNvPr id="20" name="object 20"/>
          <p:cNvSpPr/>
          <p:nvPr/>
        </p:nvSpPr>
        <p:spPr>
          <a:xfrm>
            <a:off x="1037751" y="3306775"/>
            <a:ext cx="71336" cy="68896"/>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1128044" y="3447391"/>
            <a:ext cx="46356" cy="44449"/>
          </a:xfrm>
          <a:custGeom>
            <a:avLst/>
            <a:gdLst/>
            <a:ahLst/>
            <a:cxnLst/>
            <a:rect l="l" t="t" r="r" b="b"/>
            <a:pathLst>
              <a:path w="46355" h="44450">
                <a:moveTo>
                  <a:pt x="22885" y="0"/>
                </a:moveTo>
                <a:lnTo>
                  <a:pt x="13967" y="1731"/>
                </a:lnTo>
                <a:lnTo>
                  <a:pt x="6694" y="6454"/>
                </a:lnTo>
                <a:lnTo>
                  <a:pt x="1795" y="13458"/>
                </a:lnTo>
                <a:lnTo>
                  <a:pt x="0" y="22034"/>
                </a:lnTo>
                <a:lnTo>
                  <a:pt x="1795" y="30654"/>
                </a:lnTo>
                <a:lnTo>
                  <a:pt x="6694" y="37680"/>
                </a:lnTo>
                <a:lnTo>
                  <a:pt x="13967" y="42412"/>
                </a:lnTo>
                <a:lnTo>
                  <a:pt x="22885" y="44145"/>
                </a:lnTo>
                <a:lnTo>
                  <a:pt x="31770" y="42412"/>
                </a:lnTo>
                <a:lnTo>
                  <a:pt x="39047" y="37680"/>
                </a:lnTo>
                <a:lnTo>
                  <a:pt x="43964" y="30654"/>
                </a:lnTo>
                <a:lnTo>
                  <a:pt x="45770" y="22034"/>
                </a:lnTo>
                <a:lnTo>
                  <a:pt x="43964" y="13458"/>
                </a:lnTo>
                <a:lnTo>
                  <a:pt x="39047" y="6454"/>
                </a:lnTo>
                <a:lnTo>
                  <a:pt x="31770" y="1731"/>
                </a:lnTo>
                <a:lnTo>
                  <a:pt x="22885" y="0"/>
                </a:lnTo>
                <a:close/>
              </a:path>
            </a:pathLst>
          </a:custGeom>
          <a:solidFill>
            <a:srgbClr val="FFFFFF"/>
          </a:solidFill>
        </p:spPr>
        <p:txBody>
          <a:bodyPr wrap="square" lIns="0" tIns="0" rIns="0" bIns="0" rtlCol="0"/>
          <a:lstStyle/>
          <a:p>
            <a:endParaRPr/>
          </a:p>
        </p:txBody>
      </p:sp>
      <p:sp>
        <p:nvSpPr>
          <p:cNvPr id="22" name="object 22"/>
          <p:cNvSpPr/>
          <p:nvPr/>
        </p:nvSpPr>
        <p:spPr>
          <a:xfrm>
            <a:off x="932866" y="3214891"/>
            <a:ext cx="382270" cy="423545"/>
          </a:xfrm>
          <a:custGeom>
            <a:avLst/>
            <a:gdLst/>
            <a:ahLst/>
            <a:cxnLst/>
            <a:rect l="l" t="t" r="r" b="b"/>
            <a:pathLst>
              <a:path w="382269" h="423545">
                <a:moveTo>
                  <a:pt x="177812" y="0"/>
                </a:moveTo>
                <a:lnTo>
                  <a:pt x="131102" y="3517"/>
                </a:lnTo>
                <a:lnTo>
                  <a:pt x="69659" y="21041"/>
                </a:lnTo>
                <a:lnTo>
                  <a:pt x="32885" y="47186"/>
                </a:lnTo>
                <a:lnTo>
                  <a:pt x="5739" y="107404"/>
                </a:lnTo>
                <a:lnTo>
                  <a:pt x="0" y="153987"/>
                </a:lnTo>
                <a:lnTo>
                  <a:pt x="13235" y="214701"/>
                </a:lnTo>
                <a:lnTo>
                  <a:pt x="41079" y="267960"/>
                </a:lnTo>
                <a:lnTo>
                  <a:pt x="68678" y="305774"/>
                </a:lnTo>
                <a:lnTo>
                  <a:pt x="81178" y="320154"/>
                </a:lnTo>
                <a:lnTo>
                  <a:pt x="75780" y="423113"/>
                </a:lnTo>
                <a:lnTo>
                  <a:pt x="229539" y="423113"/>
                </a:lnTo>
                <a:lnTo>
                  <a:pt x="241325" y="375818"/>
                </a:lnTo>
                <a:lnTo>
                  <a:pt x="315724" y="375818"/>
                </a:lnTo>
                <a:lnTo>
                  <a:pt x="320100" y="369284"/>
                </a:lnTo>
                <a:lnTo>
                  <a:pt x="322787" y="353536"/>
                </a:lnTo>
                <a:lnTo>
                  <a:pt x="322656" y="346265"/>
                </a:lnTo>
                <a:lnTo>
                  <a:pt x="337927" y="339591"/>
                </a:lnTo>
                <a:lnTo>
                  <a:pt x="345770" y="335308"/>
                </a:lnTo>
                <a:lnTo>
                  <a:pt x="348659" y="331563"/>
                </a:lnTo>
                <a:lnTo>
                  <a:pt x="349072" y="326504"/>
                </a:lnTo>
                <a:lnTo>
                  <a:pt x="349072" y="318071"/>
                </a:lnTo>
                <a:lnTo>
                  <a:pt x="336343" y="309194"/>
                </a:lnTo>
                <a:lnTo>
                  <a:pt x="214566" y="309194"/>
                </a:lnTo>
                <a:lnTo>
                  <a:pt x="207251" y="302107"/>
                </a:lnTo>
                <a:lnTo>
                  <a:pt x="206914" y="298462"/>
                </a:lnTo>
                <a:lnTo>
                  <a:pt x="189471" y="298462"/>
                </a:lnTo>
                <a:lnTo>
                  <a:pt x="180949" y="297459"/>
                </a:lnTo>
                <a:lnTo>
                  <a:pt x="166293" y="280644"/>
                </a:lnTo>
                <a:lnTo>
                  <a:pt x="166293" y="270687"/>
                </a:lnTo>
                <a:lnTo>
                  <a:pt x="174739" y="263753"/>
                </a:lnTo>
                <a:lnTo>
                  <a:pt x="174142" y="261480"/>
                </a:lnTo>
                <a:lnTo>
                  <a:pt x="173774" y="259181"/>
                </a:lnTo>
                <a:lnTo>
                  <a:pt x="173608" y="256819"/>
                </a:lnTo>
                <a:lnTo>
                  <a:pt x="169837" y="255257"/>
                </a:lnTo>
                <a:lnTo>
                  <a:pt x="162496" y="251955"/>
                </a:lnTo>
                <a:lnTo>
                  <a:pt x="159550" y="243586"/>
                </a:lnTo>
                <a:lnTo>
                  <a:pt x="159842" y="242227"/>
                </a:lnTo>
                <a:lnTo>
                  <a:pt x="169329" y="222250"/>
                </a:lnTo>
                <a:lnTo>
                  <a:pt x="179400" y="219748"/>
                </a:lnTo>
                <a:lnTo>
                  <a:pt x="195168" y="219748"/>
                </a:lnTo>
                <a:lnTo>
                  <a:pt x="194517" y="211594"/>
                </a:lnTo>
                <a:lnTo>
                  <a:pt x="135254" y="211594"/>
                </a:lnTo>
                <a:lnTo>
                  <a:pt x="123761" y="200494"/>
                </a:lnTo>
                <a:lnTo>
                  <a:pt x="123206" y="194779"/>
                </a:lnTo>
                <a:lnTo>
                  <a:pt x="95986" y="194779"/>
                </a:lnTo>
                <a:lnTo>
                  <a:pt x="82740" y="193205"/>
                </a:lnTo>
                <a:lnTo>
                  <a:pt x="59778" y="167081"/>
                </a:lnTo>
                <a:lnTo>
                  <a:pt x="59778" y="151498"/>
                </a:lnTo>
                <a:lnTo>
                  <a:pt x="68592" y="144246"/>
                </a:lnTo>
                <a:lnTo>
                  <a:pt x="73037" y="140677"/>
                </a:lnTo>
                <a:lnTo>
                  <a:pt x="72072" y="137172"/>
                </a:lnTo>
                <a:lnTo>
                  <a:pt x="71488" y="133591"/>
                </a:lnTo>
                <a:lnTo>
                  <a:pt x="71259" y="129946"/>
                </a:lnTo>
                <a:lnTo>
                  <a:pt x="53924" y="122301"/>
                </a:lnTo>
                <a:lnTo>
                  <a:pt x="49263" y="109334"/>
                </a:lnTo>
                <a:lnTo>
                  <a:pt x="49860" y="107188"/>
                </a:lnTo>
                <a:lnTo>
                  <a:pt x="64592" y="76060"/>
                </a:lnTo>
                <a:lnTo>
                  <a:pt x="80200" y="72072"/>
                </a:lnTo>
                <a:lnTo>
                  <a:pt x="104936" y="72072"/>
                </a:lnTo>
                <a:lnTo>
                  <a:pt x="103479" y="54800"/>
                </a:lnTo>
                <a:lnTo>
                  <a:pt x="114896" y="43802"/>
                </a:lnTo>
                <a:lnTo>
                  <a:pt x="150215" y="41071"/>
                </a:lnTo>
                <a:lnTo>
                  <a:pt x="302278" y="41071"/>
                </a:lnTo>
                <a:lnTo>
                  <a:pt x="295566" y="34489"/>
                </a:lnTo>
                <a:lnTo>
                  <a:pt x="261569" y="15584"/>
                </a:lnTo>
                <a:lnTo>
                  <a:pt x="221809" y="4056"/>
                </a:lnTo>
                <a:lnTo>
                  <a:pt x="177812" y="0"/>
                </a:lnTo>
                <a:close/>
              </a:path>
              <a:path w="382269" h="423545">
                <a:moveTo>
                  <a:pt x="315724" y="375818"/>
                </a:moveTo>
                <a:lnTo>
                  <a:pt x="241325" y="375818"/>
                </a:lnTo>
                <a:lnTo>
                  <a:pt x="245794" y="382116"/>
                </a:lnTo>
                <a:lnTo>
                  <a:pt x="252121" y="385675"/>
                </a:lnTo>
                <a:lnTo>
                  <a:pt x="264662" y="387807"/>
                </a:lnTo>
                <a:lnTo>
                  <a:pt x="287769" y="389826"/>
                </a:lnTo>
                <a:lnTo>
                  <a:pt x="309968" y="384413"/>
                </a:lnTo>
                <a:lnTo>
                  <a:pt x="315724" y="375818"/>
                </a:lnTo>
                <a:close/>
              </a:path>
              <a:path w="382269" h="423545">
                <a:moveTo>
                  <a:pt x="352894" y="307124"/>
                </a:moveTo>
                <a:lnTo>
                  <a:pt x="333374" y="307124"/>
                </a:lnTo>
                <a:lnTo>
                  <a:pt x="350278" y="310057"/>
                </a:lnTo>
                <a:lnTo>
                  <a:pt x="352894" y="307124"/>
                </a:lnTo>
                <a:close/>
              </a:path>
              <a:path w="382269" h="423545">
                <a:moveTo>
                  <a:pt x="248792" y="285369"/>
                </a:moveTo>
                <a:lnTo>
                  <a:pt x="247091" y="286664"/>
                </a:lnTo>
                <a:lnTo>
                  <a:pt x="245216" y="287794"/>
                </a:lnTo>
                <a:lnTo>
                  <a:pt x="243471" y="288810"/>
                </a:lnTo>
                <a:lnTo>
                  <a:pt x="244563" y="300189"/>
                </a:lnTo>
                <a:lnTo>
                  <a:pt x="237248" y="307263"/>
                </a:lnTo>
                <a:lnTo>
                  <a:pt x="214566" y="309194"/>
                </a:lnTo>
                <a:lnTo>
                  <a:pt x="336343" y="309194"/>
                </a:lnTo>
                <a:lnTo>
                  <a:pt x="333374" y="307124"/>
                </a:lnTo>
                <a:lnTo>
                  <a:pt x="352894" y="307124"/>
                </a:lnTo>
                <a:lnTo>
                  <a:pt x="356336" y="303263"/>
                </a:lnTo>
                <a:lnTo>
                  <a:pt x="357728" y="295421"/>
                </a:lnTo>
                <a:lnTo>
                  <a:pt x="356345" y="290309"/>
                </a:lnTo>
                <a:lnTo>
                  <a:pt x="257606" y="290309"/>
                </a:lnTo>
                <a:lnTo>
                  <a:pt x="248792" y="285369"/>
                </a:lnTo>
                <a:close/>
              </a:path>
              <a:path w="382269" h="423545">
                <a:moveTo>
                  <a:pt x="199402" y="290868"/>
                </a:moveTo>
                <a:lnTo>
                  <a:pt x="191325" y="297459"/>
                </a:lnTo>
                <a:lnTo>
                  <a:pt x="190436" y="297967"/>
                </a:lnTo>
                <a:lnTo>
                  <a:pt x="189991" y="298170"/>
                </a:lnTo>
                <a:lnTo>
                  <a:pt x="189471" y="298462"/>
                </a:lnTo>
                <a:lnTo>
                  <a:pt x="206914" y="298462"/>
                </a:lnTo>
                <a:lnTo>
                  <a:pt x="206438" y="293319"/>
                </a:lnTo>
                <a:lnTo>
                  <a:pt x="203987" y="292671"/>
                </a:lnTo>
                <a:lnTo>
                  <a:pt x="201625" y="291807"/>
                </a:lnTo>
                <a:lnTo>
                  <a:pt x="199402" y="290868"/>
                </a:lnTo>
                <a:close/>
              </a:path>
              <a:path w="382269" h="423545">
                <a:moveTo>
                  <a:pt x="358313" y="212318"/>
                </a:moveTo>
                <a:lnTo>
                  <a:pt x="258495" y="212318"/>
                </a:lnTo>
                <a:lnTo>
                  <a:pt x="273303" y="228981"/>
                </a:lnTo>
                <a:lnTo>
                  <a:pt x="273303" y="239001"/>
                </a:lnTo>
                <a:lnTo>
                  <a:pt x="267233" y="244005"/>
                </a:lnTo>
                <a:lnTo>
                  <a:pt x="264286" y="246507"/>
                </a:lnTo>
                <a:lnTo>
                  <a:pt x="264718" y="248526"/>
                </a:lnTo>
                <a:lnTo>
                  <a:pt x="264947" y="250596"/>
                </a:lnTo>
                <a:lnTo>
                  <a:pt x="265023" y="252666"/>
                </a:lnTo>
                <a:lnTo>
                  <a:pt x="276428" y="259029"/>
                </a:lnTo>
                <a:lnTo>
                  <a:pt x="279018" y="268770"/>
                </a:lnTo>
                <a:lnTo>
                  <a:pt x="267690" y="287794"/>
                </a:lnTo>
                <a:lnTo>
                  <a:pt x="257606" y="290309"/>
                </a:lnTo>
                <a:lnTo>
                  <a:pt x="356345" y="290309"/>
                </a:lnTo>
                <a:lnTo>
                  <a:pt x="354872" y="284868"/>
                </a:lnTo>
                <a:lnTo>
                  <a:pt x="350878" y="275604"/>
                </a:lnTo>
                <a:lnTo>
                  <a:pt x="348856" y="271627"/>
                </a:lnTo>
                <a:lnTo>
                  <a:pt x="361081" y="271137"/>
                </a:lnTo>
                <a:lnTo>
                  <a:pt x="368598" y="269565"/>
                </a:lnTo>
                <a:lnTo>
                  <a:pt x="374505" y="265642"/>
                </a:lnTo>
                <a:lnTo>
                  <a:pt x="381901" y="258102"/>
                </a:lnTo>
                <a:lnTo>
                  <a:pt x="381035" y="244227"/>
                </a:lnTo>
                <a:lnTo>
                  <a:pt x="367217" y="224464"/>
                </a:lnTo>
                <a:lnTo>
                  <a:pt x="358313" y="212318"/>
                </a:lnTo>
                <a:close/>
              </a:path>
              <a:path w="382269" h="423545">
                <a:moveTo>
                  <a:pt x="195168" y="219748"/>
                </a:moveTo>
                <a:lnTo>
                  <a:pt x="179400" y="219748"/>
                </a:lnTo>
                <a:lnTo>
                  <a:pt x="188950" y="223977"/>
                </a:lnTo>
                <a:lnTo>
                  <a:pt x="190868" y="222415"/>
                </a:lnTo>
                <a:lnTo>
                  <a:pt x="192963" y="221043"/>
                </a:lnTo>
                <a:lnTo>
                  <a:pt x="195173" y="219811"/>
                </a:lnTo>
                <a:close/>
              </a:path>
              <a:path w="382269" h="423545">
                <a:moveTo>
                  <a:pt x="350111" y="199847"/>
                </a:moveTo>
                <a:lnTo>
                  <a:pt x="224205" y="199847"/>
                </a:lnTo>
                <a:lnTo>
                  <a:pt x="231622" y="206870"/>
                </a:lnTo>
                <a:lnTo>
                  <a:pt x="232270" y="215392"/>
                </a:lnTo>
                <a:lnTo>
                  <a:pt x="235242" y="216166"/>
                </a:lnTo>
                <a:lnTo>
                  <a:pt x="238061" y="217170"/>
                </a:lnTo>
                <a:lnTo>
                  <a:pt x="240715" y="218389"/>
                </a:lnTo>
                <a:lnTo>
                  <a:pt x="248056" y="212318"/>
                </a:lnTo>
                <a:lnTo>
                  <a:pt x="358313" y="212318"/>
                </a:lnTo>
                <a:lnTo>
                  <a:pt x="351108" y="202489"/>
                </a:lnTo>
                <a:lnTo>
                  <a:pt x="350111" y="199847"/>
                </a:lnTo>
                <a:close/>
              </a:path>
              <a:path w="382269" h="423545">
                <a:moveTo>
                  <a:pt x="188506" y="174383"/>
                </a:moveTo>
                <a:lnTo>
                  <a:pt x="185927" y="176314"/>
                </a:lnTo>
                <a:lnTo>
                  <a:pt x="183172" y="178028"/>
                </a:lnTo>
                <a:lnTo>
                  <a:pt x="180289" y="179679"/>
                </a:lnTo>
                <a:lnTo>
                  <a:pt x="180904" y="186753"/>
                </a:lnTo>
                <a:lnTo>
                  <a:pt x="181914" y="197421"/>
                </a:lnTo>
                <a:lnTo>
                  <a:pt x="170510" y="208445"/>
                </a:lnTo>
                <a:lnTo>
                  <a:pt x="135254" y="211594"/>
                </a:lnTo>
                <a:lnTo>
                  <a:pt x="194517" y="211594"/>
                </a:lnTo>
                <a:lnTo>
                  <a:pt x="194284" y="208673"/>
                </a:lnTo>
                <a:lnTo>
                  <a:pt x="201625" y="201574"/>
                </a:lnTo>
                <a:lnTo>
                  <a:pt x="224205" y="199847"/>
                </a:lnTo>
                <a:lnTo>
                  <a:pt x="350111" y="199847"/>
                </a:lnTo>
                <a:lnTo>
                  <a:pt x="343398" y="182054"/>
                </a:lnTo>
                <a:lnTo>
                  <a:pt x="202285" y="182054"/>
                </a:lnTo>
                <a:lnTo>
                  <a:pt x="188506" y="174383"/>
                </a:lnTo>
                <a:close/>
              </a:path>
              <a:path w="382269" h="423545">
                <a:moveTo>
                  <a:pt x="111480" y="182956"/>
                </a:moveTo>
                <a:lnTo>
                  <a:pt x="98894" y="193205"/>
                </a:lnTo>
                <a:lnTo>
                  <a:pt x="96748" y="194348"/>
                </a:lnTo>
                <a:lnTo>
                  <a:pt x="95986" y="194779"/>
                </a:lnTo>
                <a:lnTo>
                  <a:pt x="123206" y="194779"/>
                </a:lnTo>
                <a:lnTo>
                  <a:pt x="122872" y="191338"/>
                </a:lnTo>
                <a:lnTo>
                  <a:pt x="122516" y="186753"/>
                </a:lnTo>
                <a:lnTo>
                  <a:pt x="118668" y="185762"/>
                </a:lnTo>
                <a:lnTo>
                  <a:pt x="114947" y="184467"/>
                </a:lnTo>
                <a:lnTo>
                  <a:pt x="111480" y="182956"/>
                </a:lnTo>
                <a:close/>
              </a:path>
              <a:path w="382269" h="423545">
                <a:moveTo>
                  <a:pt x="322133" y="60540"/>
                </a:moveTo>
                <a:lnTo>
                  <a:pt x="203619" y="60540"/>
                </a:lnTo>
                <a:lnTo>
                  <a:pt x="226644" y="86512"/>
                </a:lnTo>
                <a:lnTo>
                  <a:pt x="226644" y="102184"/>
                </a:lnTo>
                <a:lnTo>
                  <a:pt x="217322" y="109905"/>
                </a:lnTo>
                <a:lnTo>
                  <a:pt x="212585" y="113779"/>
                </a:lnTo>
                <a:lnTo>
                  <a:pt x="213309" y="116928"/>
                </a:lnTo>
                <a:lnTo>
                  <a:pt x="213702" y="120154"/>
                </a:lnTo>
                <a:lnTo>
                  <a:pt x="213829" y="123431"/>
                </a:lnTo>
                <a:lnTo>
                  <a:pt x="219760" y="126720"/>
                </a:lnTo>
                <a:lnTo>
                  <a:pt x="231546" y="133375"/>
                </a:lnTo>
                <a:lnTo>
                  <a:pt x="235686" y="148488"/>
                </a:lnTo>
                <a:lnTo>
                  <a:pt x="217906" y="178104"/>
                </a:lnTo>
                <a:lnTo>
                  <a:pt x="202285" y="182054"/>
                </a:lnTo>
                <a:lnTo>
                  <a:pt x="343398" y="182054"/>
                </a:lnTo>
                <a:lnTo>
                  <a:pt x="347701" y="134516"/>
                </a:lnTo>
                <a:lnTo>
                  <a:pt x="340159" y="94050"/>
                </a:lnTo>
                <a:lnTo>
                  <a:pt x="322272" y="60676"/>
                </a:lnTo>
                <a:lnTo>
                  <a:pt x="322133" y="60540"/>
                </a:lnTo>
                <a:close/>
              </a:path>
              <a:path w="382269" h="423545">
                <a:moveTo>
                  <a:pt x="104936" y="72072"/>
                </a:moveTo>
                <a:lnTo>
                  <a:pt x="80200" y="72072"/>
                </a:lnTo>
                <a:lnTo>
                  <a:pt x="95186" y="78638"/>
                </a:lnTo>
                <a:lnTo>
                  <a:pt x="98221" y="76276"/>
                </a:lnTo>
                <a:lnTo>
                  <a:pt x="101498" y="74142"/>
                </a:lnTo>
                <a:lnTo>
                  <a:pt x="104952" y="72263"/>
                </a:lnTo>
                <a:lnTo>
                  <a:pt x="104936" y="72072"/>
                </a:lnTo>
                <a:close/>
              </a:path>
              <a:path w="382269" h="423545">
                <a:moveTo>
                  <a:pt x="302278" y="41071"/>
                </a:moveTo>
                <a:lnTo>
                  <a:pt x="150215" y="41071"/>
                </a:lnTo>
                <a:lnTo>
                  <a:pt x="161607" y="52095"/>
                </a:lnTo>
                <a:lnTo>
                  <a:pt x="162725" y="65328"/>
                </a:lnTo>
                <a:lnTo>
                  <a:pt x="167322" y="66548"/>
                </a:lnTo>
                <a:lnTo>
                  <a:pt x="171780" y="68122"/>
                </a:lnTo>
                <a:lnTo>
                  <a:pt x="175907" y="70053"/>
                </a:lnTo>
                <a:lnTo>
                  <a:pt x="187401" y="60540"/>
                </a:lnTo>
                <a:lnTo>
                  <a:pt x="322133" y="60540"/>
                </a:lnTo>
                <a:lnTo>
                  <a:pt x="302278" y="41071"/>
                </a:lnTo>
                <a:close/>
              </a:path>
            </a:pathLst>
          </a:custGeom>
          <a:solidFill>
            <a:srgbClr val="FFFFFF"/>
          </a:solidFill>
        </p:spPr>
        <p:txBody>
          <a:bodyPr wrap="square" lIns="0" tIns="0" rIns="0" bIns="0" rtlCol="0"/>
          <a:lstStyle/>
          <a:p>
            <a:endParaRPr/>
          </a:p>
        </p:txBody>
      </p:sp>
      <p:sp>
        <p:nvSpPr>
          <p:cNvPr id="23" name="object 23"/>
          <p:cNvSpPr/>
          <p:nvPr/>
        </p:nvSpPr>
        <p:spPr>
          <a:xfrm>
            <a:off x="7595" y="7160146"/>
            <a:ext cx="9205595" cy="236220"/>
          </a:xfrm>
          <a:custGeom>
            <a:avLst/>
            <a:gdLst/>
            <a:ahLst/>
            <a:cxnLst/>
            <a:rect l="l" t="t" r="r" b="b"/>
            <a:pathLst>
              <a:path w="9205595" h="236220">
                <a:moveTo>
                  <a:pt x="9205201" y="0"/>
                </a:moveTo>
                <a:lnTo>
                  <a:pt x="0" y="0"/>
                </a:lnTo>
                <a:lnTo>
                  <a:pt x="0" y="235991"/>
                </a:lnTo>
                <a:lnTo>
                  <a:pt x="9205201" y="235991"/>
                </a:lnTo>
                <a:lnTo>
                  <a:pt x="9205201" y="0"/>
                </a:lnTo>
                <a:close/>
              </a:path>
            </a:pathLst>
          </a:custGeom>
          <a:solidFill>
            <a:srgbClr val="46B8B8"/>
          </a:solidFill>
        </p:spPr>
        <p:txBody>
          <a:bodyPr wrap="square" lIns="0" tIns="0" rIns="0" bIns="0" rtlCol="0"/>
          <a:lstStyle/>
          <a:p>
            <a:endParaRPr/>
          </a:p>
        </p:txBody>
      </p:sp>
      <p:sp>
        <p:nvSpPr>
          <p:cNvPr id="24" name="object 24"/>
          <p:cNvSpPr/>
          <p:nvPr/>
        </p:nvSpPr>
        <p:spPr>
          <a:xfrm>
            <a:off x="9038552" y="7160146"/>
            <a:ext cx="1677035" cy="236220"/>
          </a:xfrm>
          <a:custGeom>
            <a:avLst/>
            <a:gdLst/>
            <a:ahLst/>
            <a:cxnLst/>
            <a:rect l="l" t="t" r="r" b="b"/>
            <a:pathLst>
              <a:path w="1677034" h="236220">
                <a:moveTo>
                  <a:pt x="1676971" y="0"/>
                </a:moveTo>
                <a:lnTo>
                  <a:pt x="60274" y="0"/>
                </a:lnTo>
                <a:lnTo>
                  <a:pt x="0" y="235991"/>
                </a:lnTo>
                <a:lnTo>
                  <a:pt x="1676971" y="235991"/>
                </a:lnTo>
                <a:lnTo>
                  <a:pt x="1676971" y="0"/>
                </a:lnTo>
                <a:close/>
              </a:path>
            </a:pathLst>
          </a:custGeom>
          <a:solidFill>
            <a:srgbClr val="413F42"/>
          </a:solidFill>
        </p:spPr>
        <p:txBody>
          <a:bodyPr wrap="square" lIns="0" tIns="0" rIns="0" bIns="0" rtlCol="0"/>
          <a:lstStyle/>
          <a:p>
            <a:endParaRPr/>
          </a:p>
        </p:txBody>
      </p:sp>
      <p:sp>
        <p:nvSpPr>
          <p:cNvPr id="26" name="object 26"/>
          <p:cNvSpPr txBox="1"/>
          <p:nvPr/>
        </p:nvSpPr>
        <p:spPr>
          <a:xfrm>
            <a:off x="1497559" y="5486177"/>
            <a:ext cx="2928620" cy="216725"/>
          </a:xfrm>
          <a:prstGeom prst="rect">
            <a:avLst/>
          </a:prstGeom>
        </p:spPr>
        <p:txBody>
          <a:bodyPr vert="horz" wrap="square" lIns="0" tIns="16509" rIns="0" bIns="0" rtlCol="0">
            <a:spAutoFit/>
          </a:bodyPr>
          <a:lstStyle/>
          <a:p>
            <a:pPr marL="12700">
              <a:spcBef>
                <a:spcPts val="130"/>
              </a:spcBef>
            </a:pPr>
            <a:r>
              <a:rPr sz="1300" b="1" spc="130" dirty="0">
                <a:solidFill>
                  <a:srgbClr val="FFFFFF"/>
                </a:solidFill>
                <a:latin typeface="Calibri"/>
                <a:cs typeface="Calibri"/>
              </a:rPr>
              <a:t>INDUSTRY </a:t>
            </a:r>
            <a:r>
              <a:rPr sz="1300" b="1" spc="125" dirty="0">
                <a:solidFill>
                  <a:srgbClr val="FFFFFF"/>
                </a:solidFill>
                <a:latin typeface="Calibri"/>
                <a:cs typeface="Calibri"/>
              </a:rPr>
              <a:t>STANDARD</a:t>
            </a:r>
            <a:r>
              <a:rPr sz="1300" b="1" spc="45" dirty="0">
                <a:solidFill>
                  <a:srgbClr val="FFFFFF"/>
                </a:solidFill>
                <a:latin typeface="Calibri"/>
                <a:cs typeface="Calibri"/>
              </a:rPr>
              <a:t> </a:t>
            </a:r>
            <a:r>
              <a:rPr sz="1300" b="1" spc="141" dirty="0">
                <a:solidFill>
                  <a:srgbClr val="FFFFFF"/>
                </a:solidFill>
                <a:latin typeface="Calibri"/>
                <a:cs typeface="Calibri"/>
              </a:rPr>
              <a:t>CERTIFICATE</a:t>
            </a:r>
            <a:endParaRPr sz="1300" dirty="0">
              <a:latin typeface="Calibri"/>
              <a:cs typeface="Calibri"/>
            </a:endParaRPr>
          </a:p>
        </p:txBody>
      </p:sp>
      <p:sp>
        <p:nvSpPr>
          <p:cNvPr id="27" name="object 27"/>
          <p:cNvSpPr/>
          <p:nvPr/>
        </p:nvSpPr>
        <p:spPr>
          <a:xfrm>
            <a:off x="1172902" y="5598695"/>
            <a:ext cx="165074" cy="156678"/>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900506" y="5449875"/>
            <a:ext cx="429260" cy="297815"/>
          </a:xfrm>
          <a:custGeom>
            <a:avLst/>
            <a:gdLst/>
            <a:ahLst/>
            <a:cxnLst/>
            <a:rect l="l" t="t" r="r" b="b"/>
            <a:pathLst>
              <a:path w="429259" h="297814">
                <a:moveTo>
                  <a:pt x="392912" y="0"/>
                </a:moveTo>
                <a:lnTo>
                  <a:pt x="36322" y="0"/>
                </a:lnTo>
                <a:lnTo>
                  <a:pt x="33020" y="3124"/>
                </a:lnTo>
                <a:lnTo>
                  <a:pt x="33020" y="7823"/>
                </a:lnTo>
                <a:lnTo>
                  <a:pt x="31123" y="17114"/>
                </a:lnTo>
                <a:lnTo>
                  <a:pt x="25900" y="24566"/>
                </a:lnTo>
                <a:lnTo>
                  <a:pt x="18044" y="29520"/>
                </a:lnTo>
                <a:lnTo>
                  <a:pt x="8255" y="31318"/>
                </a:lnTo>
                <a:lnTo>
                  <a:pt x="3302" y="31318"/>
                </a:lnTo>
                <a:lnTo>
                  <a:pt x="0" y="34455"/>
                </a:lnTo>
                <a:lnTo>
                  <a:pt x="0" y="263194"/>
                </a:lnTo>
                <a:lnTo>
                  <a:pt x="3302" y="266331"/>
                </a:lnTo>
                <a:lnTo>
                  <a:pt x="8255" y="266331"/>
                </a:lnTo>
                <a:lnTo>
                  <a:pt x="18044" y="268129"/>
                </a:lnTo>
                <a:lnTo>
                  <a:pt x="25900" y="273084"/>
                </a:lnTo>
                <a:lnTo>
                  <a:pt x="31123" y="280540"/>
                </a:lnTo>
                <a:lnTo>
                  <a:pt x="33020" y="289839"/>
                </a:lnTo>
                <a:lnTo>
                  <a:pt x="33020" y="294538"/>
                </a:lnTo>
                <a:lnTo>
                  <a:pt x="36322" y="297662"/>
                </a:lnTo>
                <a:lnTo>
                  <a:pt x="325221" y="297662"/>
                </a:lnTo>
                <a:lnTo>
                  <a:pt x="328510" y="295300"/>
                </a:lnTo>
                <a:lnTo>
                  <a:pt x="328510" y="291401"/>
                </a:lnTo>
                <a:lnTo>
                  <a:pt x="329349" y="288264"/>
                </a:lnTo>
                <a:lnTo>
                  <a:pt x="327698" y="284340"/>
                </a:lnTo>
                <a:lnTo>
                  <a:pt x="324396" y="282778"/>
                </a:lnTo>
                <a:lnTo>
                  <a:pt x="323266" y="282003"/>
                </a:lnTo>
                <a:lnTo>
                  <a:pt x="48691" y="282003"/>
                </a:lnTo>
                <a:lnTo>
                  <a:pt x="44597" y="271058"/>
                </a:lnTo>
                <a:lnTo>
                  <a:pt x="37558" y="262024"/>
                </a:lnTo>
                <a:lnTo>
                  <a:pt x="28041" y="255341"/>
                </a:lnTo>
                <a:lnTo>
                  <a:pt x="16510" y="251447"/>
                </a:lnTo>
                <a:lnTo>
                  <a:pt x="16510" y="46202"/>
                </a:lnTo>
                <a:lnTo>
                  <a:pt x="28041" y="42308"/>
                </a:lnTo>
                <a:lnTo>
                  <a:pt x="37558" y="35626"/>
                </a:lnTo>
                <a:lnTo>
                  <a:pt x="44597" y="26596"/>
                </a:lnTo>
                <a:lnTo>
                  <a:pt x="48691" y="15659"/>
                </a:lnTo>
                <a:lnTo>
                  <a:pt x="397812" y="15659"/>
                </a:lnTo>
                <a:lnTo>
                  <a:pt x="396214" y="7823"/>
                </a:lnTo>
                <a:lnTo>
                  <a:pt x="396214" y="3124"/>
                </a:lnTo>
                <a:lnTo>
                  <a:pt x="392912" y="0"/>
                </a:lnTo>
                <a:close/>
              </a:path>
              <a:path w="429259" h="297814">
                <a:moveTo>
                  <a:pt x="354939" y="148818"/>
                </a:moveTo>
                <a:lnTo>
                  <a:pt x="322888" y="155002"/>
                </a:lnTo>
                <a:lnTo>
                  <a:pt x="296645" y="171835"/>
                </a:lnTo>
                <a:lnTo>
                  <a:pt x="278914" y="196744"/>
                </a:lnTo>
                <a:lnTo>
                  <a:pt x="272402" y="227152"/>
                </a:lnTo>
                <a:lnTo>
                  <a:pt x="274051" y="242664"/>
                </a:lnTo>
                <a:lnTo>
                  <a:pt x="278793" y="257221"/>
                </a:lnTo>
                <a:lnTo>
                  <a:pt x="286321" y="270455"/>
                </a:lnTo>
                <a:lnTo>
                  <a:pt x="296329" y="282003"/>
                </a:lnTo>
                <a:lnTo>
                  <a:pt x="323266" y="282003"/>
                </a:lnTo>
                <a:lnTo>
                  <a:pt x="309795" y="272763"/>
                </a:lnTo>
                <a:lnTo>
                  <a:pt x="298599" y="259665"/>
                </a:lnTo>
                <a:lnTo>
                  <a:pt x="291427" y="244218"/>
                </a:lnTo>
                <a:lnTo>
                  <a:pt x="288899" y="227152"/>
                </a:lnTo>
                <a:lnTo>
                  <a:pt x="294110" y="202827"/>
                </a:lnTo>
                <a:lnTo>
                  <a:pt x="308298" y="182906"/>
                </a:lnTo>
                <a:lnTo>
                  <a:pt x="329297" y="169446"/>
                </a:lnTo>
                <a:lnTo>
                  <a:pt x="354939" y="164503"/>
                </a:lnTo>
                <a:lnTo>
                  <a:pt x="403712" y="164503"/>
                </a:lnTo>
                <a:lnTo>
                  <a:pt x="400559" y="162041"/>
                </a:lnTo>
                <a:lnTo>
                  <a:pt x="386613" y="154892"/>
                </a:lnTo>
                <a:lnTo>
                  <a:pt x="371276" y="150386"/>
                </a:lnTo>
                <a:lnTo>
                  <a:pt x="354939" y="148818"/>
                </a:lnTo>
                <a:close/>
              </a:path>
              <a:path w="429259" h="297814">
                <a:moveTo>
                  <a:pt x="403712" y="164503"/>
                </a:moveTo>
                <a:lnTo>
                  <a:pt x="354939" y="164503"/>
                </a:lnTo>
                <a:lnTo>
                  <a:pt x="372918" y="166911"/>
                </a:lnTo>
                <a:lnTo>
                  <a:pt x="389191" y="173797"/>
                </a:lnTo>
                <a:lnTo>
                  <a:pt x="402988" y="184653"/>
                </a:lnTo>
                <a:lnTo>
                  <a:pt x="413537" y="198970"/>
                </a:lnTo>
                <a:lnTo>
                  <a:pt x="415188" y="202095"/>
                </a:lnTo>
                <a:lnTo>
                  <a:pt x="419328" y="203657"/>
                </a:lnTo>
                <a:lnTo>
                  <a:pt x="422630" y="202882"/>
                </a:lnTo>
                <a:lnTo>
                  <a:pt x="426745" y="202095"/>
                </a:lnTo>
                <a:lnTo>
                  <a:pt x="429221" y="198970"/>
                </a:lnTo>
                <a:lnTo>
                  <a:pt x="429221" y="171538"/>
                </a:lnTo>
                <a:lnTo>
                  <a:pt x="412724" y="171538"/>
                </a:lnTo>
                <a:lnTo>
                  <a:pt x="403712" y="164503"/>
                </a:lnTo>
                <a:close/>
              </a:path>
              <a:path w="429259" h="297814">
                <a:moveTo>
                  <a:pt x="397812" y="15659"/>
                </a:moveTo>
                <a:lnTo>
                  <a:pt x="380517" y="15659"/>
                </a:lnTo>
                <a:lnTo>
                  <a:pt x="384621" y="26596"/>
                </a:lnTo>
                <a:lnTo>
                  <a:pt x="391668" y="35626"/>
                </a:lnTo>
                <a:lnTo>
                  <a:pt x="401191" y="42308"/>
                </a:lnTo>
                <a:lnTo>
                  <a:pt x="412724" y="46202"/>
                </a:lnTo>
                <a:lnTo>
                  <a:pt x="412724" y="171538"/>
                </a:lnTo>
                <a:lnTo>
                  <a:pt x="429221" y="171538"/>
                </a:lnTo>
                <a:lnTo>
                  <a:pt x="429221" y="34455"/>
                </a:lnTo>
                <a:lnTo>
                  <a:pt x="425919" y="31318"/>
                </a:lnTo>
                <a:lnTo>
                  <a:pt x="420979" y="31318"/>
                </a:lnTo>
                <a:lnTo>
                  <a:pt x="411184" y="29520"/>
                </a:lnTo>
                <a:lnTo>
                  <a:pt x="403329" y="24566"/>
                </a:lnTo>
                <a:lnTo>
                  <a:pt x="398108" y="17114"/>
                </a:lnTo>
                <a:lnTo>
                  <a:pt x="397812" y="15659"/>
                </a:lnTo>
                <a:close/>
              </a:path>
            </a:pathLst>
          </a:custGeom>
          <a:solidFill>
            <a:srgbClr val="FFFFFF"/>
          </a:solidFill>
        </p:spPr>
        <p:txBody>
          <a:bodyPr wrap="square" lIns="0" tIns="0" rIns="0" bIns="0" rtlCol="0"/>
          <a:lstStyle/>
          <a:p>
            <a:endParaRPr/>
          </a:p>
        </p:txBody>
      </p:sp>
      <p:sp>
        <p:nvSpPr>
          <p:cNvPr id="29" name="object 29"/>
          <p:cNvSpPr/>
          <p:nvPr/>
        </p:nvSpPr>
        <p:spPr>
          <a:xfrm>
            <a:off x="1214170" y="5731866"/>
            <a:ext cx="83375" cy="101878"/>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867486" y="5418518"/>
            <a:ext cx="495300" cy="360680"/>
          </a:xfrm>
          <a:custGeom>
            <a:avLst/>
            <a:gdLst/>
            <a:ahLst/>
            <a:cxnLst/>
            <a:rect l="l" t="t" r="r" b="b"/>
            <a:pathLst>
              <a:path w="495300" h="360679">
                <a:moveTo>
                  <a:pt x="491959" y="0"/>
                </a:moveTo>
                <a:lnTo>
                  <a:pt x="3301" y="0"/>
                </a:lnTo>
                <a:lnTo>
                  <a:pt x="0" y="3124"/>
                </a:lnTo>
                <a:lnTo>
                  <a:pt x="0" y="357212"/>
                </a:lnTo>
                <a:lnTo>
                  <a:pt x="3301" y="360337"/>
                </a:lnTo>
                <a:lnTo>
                  <a:pt x="359892" y="360337"/>
                </a:lnTo>
                <a:lnTo>
                  <a:pt x="363194" y="357212"/>
                </a:lnTo>
                <a:lnTo>
                  <a:pt x="363194" y="344690"/>
                </a:lnTo>
                <a:lnTo>
                  <a:pt x="16509" y="344690"/>
                </a:lnTo>
                <a:lnTo>
                  <a:pt x="16509" y="15659"/>
                </a:lnTo>
                <a:lnTo>
                  <a:pt x="495261" y="15659"/>
                </a:lnTo>
                <a:lnTo>
                  <a:pt x="495261" y="3124"/>
                </a:lnTo>
                <a:lnTo>
                  <a:pt x="491959" y="0"/>
                </a:lnTo>
                <a:close/>
              </a:path>
              <a:path w="495300" h="360679">
                <a:moveTo>
                  <a:pt x="430060" y="332930"/>
                </a:moveTo>
                <a:lnTo>
                  <a:pt x="412724" y="332930"/>
                </a:lnTo>
                <a:lnTo>
                  <a:pt x="412724" y="357212"/>
                </a:lnTo>
                <a:lnTo>
                  <a:pt x="416026" y="360337"/>
                </a:lnTo>
                <a:lnTo>
                  <a:pt x="491959" y="360337"/>
                </a:lnTo>
                <a:lnTo>
                  <a:pt x="495261" y="357212"/>
                </a:lnTo>
                <a:lnTo>
                  <a:pt x="495261" y="344690"/>
                </a:lnTo>
                <a:lnTo>
                  <a:pt x="430060" y="344690"/>
                </a:lnTo>
                <a:lnTo>
                  <a:pt x="430060" y="332930"/>
                </a:lnTo>
                <a:close/>
              </a:path>
              <a:path w="495300" h="360679">
                <a:moveTo>
                  <a:pt x="356590" y="313347"/>
                </a:moveTo>
                <a:lnTo>
                  <a:pt x="353288" y="313347"/>
                </a:lnTo>
                <a:lnTo>
                  <a:pt x="348335" y="316483"/>
                </a:lnTo>
                <a:lnTo>
                  <a:pt x="346684" y="319608"/>
                </a:lnTo>
                <a:lnTo>
                  <a:pt x="346684" y="344690"/>
                </a:lnTo>
                <a:lnTo>
                  <a:pt x="363194" y="344690"/>
                </a:lnTo>
                <a:lnTo>
                  <a:pt x="363194" y="332930"/>
                </a:lnTo>
                <a:lnTo>
                  <a:pt x="430060" y="332930"/>
                </a:lnTo>
                <a:lnTo>
                  <a:pt x="430060" y="321376"/>
                </a:lnTo>
                <a:lnTo>
                  <a:pt x="388372" y="321376"/>
                </a:lnTo>
                <a:lnTo>
                  <a:pt x="373332" y="319759"/>
                </a:lnTo>
                <a:lnTo>
                  <a:pt x="359067" y="314909"/>
                </a:lnTo>
                <a:lnTo>
                  <a:pt x="356590" y="313347"/>
                </a:lnTo>
                <a:close/>
              </a:path>
              <a:path w="495300" h="360679">
                <a:moveTo>
                  <a:pt x="495261" y="15659"/>
                </a:moveTo>
                <a:lnTo>
                  <a:pt x="478751" y="15659"/>
                </a:lnTo>
                <a:lnTo>
                  <a:pt x="478751" y="344690"/>
                </a:lnTo>
                <a:lnTo>
                  <a:pt x="495261" y="344690"/>
                </a:lnTo>
                <a:lnTo>
                  <a:pt x="495261" y="15659"/>
                </a:lnTo>
                <a:close/>
              </a:path>
              <a:path w="495300" h="360679">
                <a:moveTo>
                  <a:pt x="412724" y="332930"/>
                </a:moveTo>
                <a:lnTo>
                  <a:pt x="363194" y="332930"/>
                </a:lnTo>
                <a:lnTo>
                  <a:pt x="375344" y="335573"/>
                </a:lnTo>
                <a:lnTo>
                  <a:pt x="387959" y="336454"/>
                </a:lnTo>
                <a:lnTo>
                  <a:pt x="400574" y="335573"/>
                </a:lnTo>
                <a:lnTo>
                  <a:pt x="412724" y="332930"/>
                </a:lnTo>
                <a:close/>
              </a:path>
              <a:path w="495300" h="360679">
                <a:moveTo>
                  <a:pt x="420141" y="313347"/>
                </a:moveTo>
                <a:lnTo>
                  <a:pt x="417677" y="314909"/>
                </a:lnTo>
                <a:lnTo>
                  <a:pt x="403411" y="319759"/>
                </a:lnTo>
                <a:lnTo>
                  <a:pt x="388372" y="321376"/>
                </a:lnTo>
                <a:lnTo>
                  <a:pt x="430060" y="321376"/>
                </a:lnTo>
                <a:lnTo>
                  <a:pt x="430060" y="318820"/>
                </a:lnTo>
                <a:lnTo>
                  <a:pt x="428396" y="316483"/>
                </a:lnTo>
                <a:lnTo>
                  <a:pt x="425932" y="314909"/>
                </a:lnTo>
                <a:lnTo>
                  <a:pt x="423456" y="314121"/>
                </a:lnTo>
                <a:lnTo>
                  <a:pt x="420141" y="313347"/>
                </a:lnTo>
                <a:close/>
              </a:path>
            </a:pathLst>
          </a:custGeom>
          <a:solidFill>
            <a:srgbClr val="FFFFFF"/>
          </a:solidFill>
        </p:spPr>
        <p:txBody>
          <a:bodyPr wrap="square" lIns="0" tIns="0" rIns="0" bIns="0" rtlCol="0"/>
          <a:lstStyle/>
          <a:p>
            <a:endParaRPr/>
          </a:p>
        </p:txBody>
      </p:sp>
      <p:sp>
        <p:nvSpPr>
          <p:cNvPr id="31" name="object 31"/>
          <p:cNvSpPr/>
          <p:nvPr/>
        </p:nvSpPr>
        <p:spPr>
          <a:xfrm>
            <a:off x="1057346" y="5496879"/>
            <a:ext cx="115571" cy="15875"/>
          </a:xfrm>
          <a:custGeom>
            <a:avLst/>
            <a:gdLst/>
            <a:ahLst/>
            <a:cxnLst/>
            <a:rect l="l" t="t" r="r" b="b"/>
            <a:pathLst>
              <a:path w="115569" h="15875">
                <a:moveTo>
                  <a:pt x="112255" y="0"/>
                </a:moveTo>
                <a:lnTo>
                  <a:pt x="3301" y="0"/>
                </a:lnTo>
                <a:lnTo>
                  <a:pt x="0" y="3124"/>
                </a:lnTo>
                <a:lnTo>
                  <a:pt x="0" y="12522"/>
                </a:lnTo>
                <a:lnTo>
                  <a:pt x="3301" y="15659"/>
                </a:lnTo>
                <a:lnTo>
                  <a:pt x="112255" y="15659"/>
                </a:lnTo>
                <a:lnTo>
                  <a:pt x="115557" y="12522"/>
                </a:lnTo>
                <a:lnTo>
                  <a:pt x="115557" y="3124"/>
                </a:lnTo>
                <a:close/>
              </a:path>
            </a:pathLst>
          </a:custGeom>
          <a:solidFill>
            <a:srgbClr val="FFFFFF"/>
          </a:solidFill>
        </p:spPr>
        <p:txBody>
          <a:bodyPr wrap="square" lIns="0" tIns="0" rIns="0" bIns="0" rtlCol="0"/>
          <a:lstStyle/>
          <a:p>
            <a:endParaRPr/>
          </a:p>
        </p:txBody>
      </p:sp>
      <p:sp>
        <p:nvSpPr>
          <p:cNvPr id="32" name="object 32"/>
          <p:cNvSpPr/>
          <p:nvPr/>
        </p:nvSpPr>
        <p:spPr>
          <a:xfrm>
            <a:off x="974796" y="5536032"/>
            <a:ext cx="280670" cy="15875"/>
          </a:xfrm>
          <a:custGeom>
            <a:avLst/>
            <a:gdLst/>
            <a:ahLst/>
            <a:cxnLst/>
            <a:rect l="l" t="t" r="r" b="b"/>
            <a:pathLst>
              <a:path w="280669" h="15875">
                <a:moveTo>
                  <a:pt x="277342" y="0"/>
                </a:moveTo>
                <a:lnTo>
                  <a:pt x="3302" y="0"/>
                </a:lnTo>
                <a:lnTo>
                  <a:pt x="0" y="3136"/>
                </a:lnTo>
                <a:lnTo>
                  <a:pt x="0" y="12534"/>
                </a:lnTo>
                <a:lnTo>
                  <a:pt x="3302" y="15659"/>
                </a:lnTo>
                <a:lnTo>
                  <a:pt x="277342" y="15659"/>
                </a:lnTo>
                <a:lnTo>
                  <a:pt x="280644" y="12534"/>
                </a:lnTo>
                <a:lnTo>
                  <a:pt x="280644" y="3136"/>
                </a:lnTo>
                <a:close/>
              </a:path>
            </a:pathLst>
          </a:custGeom>
          <a:solidFill>
            <a:srgbClr val="FFFFFF"/>
          </a:solidFill>
        </p:spPr>
        <p:txBody>
          <a:bodyPr wrap="square" lIns="0" tIns="0" rIns="0" bIns="0" rtlCol="0"/>
          <a:lstStyle/>
          <a:p>
            <a:endParaRPr/>
          </a:p>
        </p:txBody>
      </p:sp>
      <p:sp>
        <p:nvSpPr>
          <p:cNvPr id="33" name="object 33"/>
          <p:cNvSpPr/>
          <p:nvPr/>
        </p:nvSpPr>
        <p:spPr>
          <a:xfrm>
            <a:off x="974796" y="5575200"/>
            <a:ext cx="280670" cy="15875"/>
          </a:xfrm>
          <a:custGeom>
            <a:avLst/>
            <a:gdLst/>
            <a:ahLst/>
            <a:cxnLst/>
            <a:rect l="l" t="t" r="r" b="b"/>
            <a:pathLst>
              <a:path w="280669" h="15875">
                <a:moveTo>
                  <a:pt x="277342" y="0"/>
                </a:moveTo>
                <a:lnTo>
                  <a:pt x="3302" y="0"/>
                </a:lnTo>
                <a:lnTo>
                  <a:pt x="0" y="3136"/>
                </a:lnTo>
                <a:lnTo>
                  <a:pt x="0" y="12534"/>
                </a:lnTo>
                <a:lnTo>
                  <a:pt x="3302" y="15671"/>
                </a:lnTo>
                <a:lnTo>
                  <a:pt x="277342" y="15671"/>
                </a:lnTo>
                <a:lnTo>
                  <a:pt x="280644" y="12534"/>
                </a:lnTo>
                <a:lnTo>
                  <a:pt x="280644" y="3136"/>
                </a:lnTo>
                <a:close/>
              </a:path>
            </a:pathLst>
          </a:custGeom>
          <a:solidFill>
            <a:srgbClr val="FFFFFF"/>
          </a:solidFill>
        </p:spPr>
        <p:txBody>
          <a:bodyPr wrap="square" lIns="0" tIns="0" rIns="0" bIns="0" rtlCol="0"/>
          <a:lstStyle/>
          <a:p>
            <a:endParaRPr/>
          </a:p>
        </p:txBody>
      </p:sp>
      <p:sp>
        <p:nvSpPr>
          <p:cNvPr id="34" name="object 34"/>
          <p:cNvSpPr/>
          <p:nvPr/>
        </p:nvSpPr>
        <p:spPr>
          <a:xfrm>
            <a:off x="1024322" y="5614366"/>
            <a:ext cx="132080" cy="15875"/>
          </a:xfrm>
          <a:custGeom>
            <a:avLst/>
            <a:gdLst/>
            <a:ahLst/>
            <a:cxnLst/>
            <a:rect l="l" t="t" r="r" b="b"/>
            <a:pathLst>
              <a:path w="132080" h="15875">
                <a:moveTo>
                  <a:pt x="128765" y="0"/>
                </a:moveTo>
                <a:lnTo>
                  <a:pt x="3301" y="0"/>
                </a:lnTo>
                <a:lnTo>
                  <a:pt x="0" y="3124"/>
                </a:lnTo>
                <a:lnTo>
                  <a:pt x="0" y="12522"/>
                </a:lnTo>
                <a:lnTo>
                  <a:pt x="3301" y="15659"/>
                </a:lnTo>
                <a:lnTo>
                  <a:pt x="128765" y="15659"/>
                </a:lnTo>
                <a:lnTo>
                  <a:pt x="132067" y="12522"/>
                </a:lnTo>
                <a:lnTo>
                  <a:pt x="132067" y="3124"/>
                </a:lnTo>
                <a:close/>
              </a:path>
            </a:pathLst>
          </a:custGeom>
          <a:solidFill>
            <a:srgbClr val="FFFFFF"/>
          </a:solidFill>
        </p:spPr>
        <p:txBody>
          <a:bodyPr wrap="square" lIns="0" tIns="0" rIns="0" bIns="0" rtlCol="0"/>
          <a:lstStyle/>
          <a:p>
            <a:endParaRPr/>
          </a:p>
        </p:txBody>
      </p:sp>
      <p:sp>
        <p:nvSpPr>
          <p:cNvPr id="35" name="object 35"/>
          <p:cNvSpPr/>
          <p:nvPr/>
        </p:nvSpPr>
        <p:spPr>
          <a:xfrm>
            <a:off x="974789" y="5614366"/>
            <a:ext cx="33020" cy="15875"/>
          </a:xfrm>
          <a:custGeom>
            <a:avLst/>
            <a:gdLst/>
            <a:ahLst/>
            <a:cxnLst/>
            <a:rect l="l" t="t" r="r" b="b"/>
            <a:pathLst>
              <a:path w="33019" h="15875">
                <a:moveTo>
                  <a:pt x="29718" y="0"/>
                </a:moveTo>
                <a:lnTo>
                  <a:pt x="3302" y="0"/>
                </a:lnTo>
                <a:lnTo>
                  <a:pt x="0" y="3124"/>
                </a:lnTo>
                <a:lnTo>
                  <a:pt x="0" y="12522"/>
                </a:lnTo>
                <a:lnTo>
                  <a:pt x="3302" y="15659"/>
                </a:lnTo>
                <a:lnTo>
                  <a:pt x="29718" y="15659"/>
                </a:lnTo>
                <a:lnTo>
                  <a:pt x="33020" y="12522"/>
                </a:lnTo>
                <a:lnTo>
                  <a:pt x="33020" y="3124"/>
                </a:lnTo>
                <a:close/>
              </a:path>
            </a:pathLst>
          </a:custGeom>
          <a:solidFill>
            <a:srgbClr val="FFFFFF"/>
          </a:solidFill>
        </p:spPr>
        <p:txBody>
          <a:bodyPr wrap="square" lIns="0" tIns="0" rIns="0" bIns="0" rtlCol="0"/>
          <a:lstStyle/>
          <a:p>
            <a:endParaRPr/>
          </a:p>
        </p:txBody>
      </p:sp>
      <p:sp>
        <p:nvSpPr>
          <p:cNvPr id="36" name="object 36"/>
          <p:cNvSpPr/>
          <p:nvPr/>
        </p:nvSpPr>
        <p:spPr>
          <a:xfrm>
            <a:off x="974794" y="5653532"/>
            <a:ext cx="82550" cy="15875"/>
          </a:xfrm>
          <a:custGeom>
            <a:avLst/>
            <a:gdLst/>
            <a:ahLst/>
            <a:cxnLst/>
            <a:rect l="l" t="t" r="r" b="b"/>
            <a:pathLst>
              <a:path w="82550" h="15875">
                <a:moveTo>
                  <a:pt x="79247" y="0"/>
                </a:moveTo>
                <a:lnTo>
                  <a:pt x="3301" y="0"/>
                </a:lnTo>
                <a:lnTo>
                  <a:pt x="0" y="3136"/>
                </a:lnTo>
                <a:lnTo>
                  <a:pt x="0" y="12534"/>
                </a:lnTo>
                <a:lnTo>
                  <a:pt x="3301" y="15671"/>
                </a:lnTo>
                <a:lnTo>
                  <a:pt x="79247" y="15671"/>
                </a:lnTo>
                <a:lnTo>
                  <a:pt x="82549" y="12534"/>
                </a:lnTo>
                <a:lnTo>
                  <a:pt x="82549" y="3136"/>
                </a:lnTo>
                <a:close/>
              </a:path>
            </a:pathLst>
          </a:custGeom>
          <a:solidFill>
            <a:srgbClr val="FFFFFF"/>
          </a:solidFill>
        </p:spPr>
        <p:txBody>
          <a:bodyPr wrap="square" lIns="0" tIns="0" rIns="0" bIns="0" rtlCol="0"/>
          <a:lstStyle/>
          <a:p>
            <a:endParaRPr/>
          </a:p>
        </p:txBody>
      </p:sp>
      <p:sp>
        <p:nvSpPr>
          <p:cNvPr id="37" name="object 37"/>
          <p:cNvSpPr/>
          <p:nvPr/>
        </p:nvSpPr>
        <p:spPr>
          <a:xfrm>
            <a:off x="1073839" y="5653532"/>
            <a:ext cx="82550" cy="15875"/>
          </a:xfrm>
          <a:custGeom>
            <a:avLst/>
            <a:gdLst/>
            <a:ahLst/>
            <a:cxnLst/>
            <a:rect l="l" t="t" r="r" b="b"/>
            <a:pathLst>
              <a:path w="82550" h="15875">
                <a:moveTo>
                  <a:pt x="79247" y="0"/>
                </a:moveTo>
                <a:lnTo>
                  <a:pt x="3301" y="0"/>
                </a:lnTo>
                <a:lnTo>
                  <a:pt x="0" y="3136"/>
                </a:lnTo>
                <a:lnTo>
                  <a:pt x="0" y="12534"/>
                </a:lnTo>
                <a:lnTo>
                  <a:pt x="3301" y="15671"/>
                </a:lnTo>
                <a:lnTo>
                  <a:pt x="79247" y="15671"/>
                </a:lnTo>
                <a:lnTo>
                  <a:pt x="82549" y="12534"/>
                </a:lnTo>
                <a:lnTo>
                  <a:pt x="82549" y="3136"/>
                </a:lnTo>
                <a:close/>
              </a:path>
            </a:pathLst>
          </a:custGeom>
          <a:solidFill>
            <a:srgbClr val="FFFFFF"/>
          </a:solid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777" y="7185990"/>
            <a:ext cx="9205595" cy="236220"/>
          </a:xfrm>
          <a:custGeom>
            <a:avLst/>
            <a:gdLst/>
            <a:ahLst/>
            <a:cxnLst/>
            <a:rect l="l" t="t" r="r" b="b"/>
            <a:pathLst>
              <a:path w="9205595" h="236220">
                <a:moveTo>
                  <a:pt x="9205188" y="0"/>
                </a:moveTo>
                <a:lnTo>
                  <a:pt x="0" y="0"/>
                </a:lnTo>
                <a:lnTo>
                  <a:pt x="0" y="235991"/>
                </a:lnTo>
                <a:lnTo>
                  <a:pt x="9205188" y="235991"/>
                </a:lnTo>
                <a:lnTo>
                  <a:pt x="9205188" y="0"/>
                </a:lnTo>
                <a:close/>
              </a:path>
            </a:pathLst>
          </a:custGeom>
          <a:solidFill>
            <a:srgbClr val="46B8B8"/>
          </a:solidFill>
        </p:spPr>
        <p:txBody>
          <a:bodyPr wrap="square" lIns="0" tIns="0" rIns="0" bIns="0" rtlCol="0"/>
          <a:lstStyle/>
          <a:p>
            <a:endParaRPr/>
          </a:p>
        </p:txBody>
      </p:sp>
      <p:sp>
        <p:nvSpPr>
          <p:cNvPr id="3" name="object 3"/>
          <p:cNvSpPr/>
          <p:nvPr/>
        </p:nvSpPr>
        <p:spPr>
          <a:xfrm>
            <a:off x="9047734" y="7185996"/>
            <a:ext cx="1668145" cy="236220"/>
          </a:xfrm>
          <a:custGeom>
            <a:avLst/>
            <a:gdLst/>
            <a:ahLst/>
            <a:cxnLst/>
            <a:rect l="l" t="t" r="r" b="b"/>
            <a:pathLst>
              <a:path w="1668145" h="236220">
                <a:moveTo>
                  <a:pt x="1667789" y="0"/>
                </a:moveTo>
                <a:lnTo>
                  <a:pt x="60261" y="0"/>
                </a:lnTo>
                <a:lnTo>
                  <a:pt x="0" y="235978"/>
                </a:lnTo>
                <a:lnTo>
                  <a:pt x="1667789" y="235978"/>
                </a:lnTo>
                <a:lnTo>
                  <a:pt x="1667789" y="0"/>
                </a:lnTo>
                <a:close/>
              </a:path>
            </a:pathLst>
          </a:custGeom>
          <a:solidFill>
            <a:srgbClr val="413F42"/>
          </a:solidFill>
        </p:spPr>
        <p:txBody>
          <a:bodyPr wrap="square" lIns="0" tIns="0" rIns="0" bIns="0" rtlCol="0"/>
          <a:lstStyle/>
          <a:p>
            <a:endParaRPr/>
          </a:p>
        </p:txBody>
      </p:sp>
      <p:sp>
        <p:nvSpPr>
          <p:cNvPr id="5" name="object 5"/>
          <p:cNvSpPr/>
          <p:nvPr/>
        </p:nvSpPr>
        <p:spPr>
          <a:xfrm>
            <a:off x="668134" y="1042467"/>
            <a:ext cx="5370550" cy="62665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68134" y="1948764"/>
            <a:ext cx="5370550" cy="62664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68134" y="2855050"/>
            <a:ext cx="5370550" cy="626643"/>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340031" y="1226168"/>
            <a:ext cx="2898140" cy="448199"/>
          </a:xfrm>
          <a:prstGeom prst="rect">
            <a:avLst/>
          </a:prstGeom>
        </p:spPr>
        <p:txBody>
          <a:bodyPr vert="horz" wrap="square" lIns="0" tIns="17144" rIns="0" bIns="0" rtlCol="0">
            <a:spAutoFit/>
          </a:bodyPr>
          <a:lstStyle/>
          <a:p>
            <a:pPr marL="12700">
              <a:spcBef>
                <a:spcPts val="135"/>
              </a:spcBef>
            </a:pPr>
            <a:r>
              <a:rPr sz="1400" b="1" spc="85" dirty="0">
                <a:solidFill>
                  <a:srgbClr val="FFFFFF"/>
                </a:solidFill>
                <a:latin typeface="Calibri"/>
                <a:cs typeface="Calibri"/>
              </a:rPr>
              <a:t>AWS </a:t>
            </a:r>
            <a:r>
              <a:rPr sz="1400" b="1" spc="101" dirty="0">
                <a:solidFill>
                  <a:srgbClr val="FFFFFF"/>
                </a:solidFill>
                <a:latin typeface="Calibri"/>
                <a:cs typeface="Calibri"/>
              </a:rPr>
              <a:t>CLOUD </a:t>
            </a:r>
            <a:r>
              <a:rPr sz="1400" b="1" spc="95" dirty="0">
                <a:solidFill>
                  <a:srgbClr val="FFFFFF"/>
                </a:solidFill>
                <a:latin typeface="Calibri"/>
                <a:cs typeface="Calibri"/>
              </a:rPr>
              <a:t>SOLUTION</a:t>
            </a:r>
            <a:r>
              <a:rPr sz="1400" b="1" spc="130" dirty="0">
                <a:solidFill>
                  <a:srgbClr val="FFFFFF"/>
                </a:solidFill>
                <a:latin typeface="Calibri"/>
                <a:cs typeface="Calibri"/>
              </a:rPr>
              <a:t> </a:t>
            </a:r>
            <a:r>
              <a:rPr sz="1400" b="1" spc="114" dirty="0">
                <a:solidFill>
                  <a:srgbClr val="FFFFFF"/>
                </a:solidFill>
                <a:latin typeface="Calibri"/>
                <a:cs typeface="Calibri"/>
              </a:rPr>
              <a:t>ARCHITECT</a:t>
            </a:r>
            <a:endParaRPr sz="1400" dirty="0">
              <a:latin typeface="Calibri"/>
              <a:cs typeface="Calibri"/>
            </a:endParaRPr>
          </a:p>
        </p:txBody>
      </p:sp>
      <p:sp>
        <p:nvSpPr>
          <p:cNvPr id="9" name="object 9"/>
          <p:cNvSpPr txBox="1"/>
          <p:nvPr/>
        </p:nvSpPr>
        <p:spPr>
          <a:xfrm>
            <a:off x="1339854" y="2133543"/>
            <a:ext cx="2940051" cy="448199"/>
          </a:xfrm>
          <a:prstGeom prst="rect">
            <a:avLst/>
          </a:prstGeom>
        </p:spPr>
        <p:txBody>
          <a:bodyPr vert="horz" wrap="square" lIns="0" tIns="17144" rIns="0" bIns="0" rtlCol="0">
            <a:spAutoFit/>
          </a:bodyPr>
          <a:lstStyle/>
          <a:p>
            <a:pPr marL="12700">
              <a:spcBef>
                <a:spcPts val="135"/>
              </a:spcBef>
            </a:pPr>
            <a:r>
              <a:rPr sz="1400" b="1" spc="85" dirty="0">
                <a:solidFill>
                  <a:srgbClr val="FFFFFF"/>
                </a:solidFill>
                <a:latin typeface="Calibri"/>
                <a:cs typeface="Calibri"/>
              </a:rPr>
              <a:t>AWS </a:t>
            </a:r>
            <a:r>
              <a:rPr sz="1400" b="1" spc="101" dirty="0">
                <a:solidFill>
                  <a:srgbClr val="FFFFFF"/>
                </a:solidFill>
                <a:latin typeface="Calibri"/>
                <a:cs typeface="Calibri"/>
              </a:rPr>
              <a:t>CLOUD </a:t>
            </a:r>
            <a:r>
              <a:rPr sz="1400" b="1" spc="85" dirty="0">
                <a:solidFill>
                  <a:srgbClr val="FFFFFF"/>
                </a:solidFill>
                <a:latin typeface="Calibri"/>
                <a:cs typeface="Calibri"/>
              </a:rPr>
              <a:t>OPERATION</a:t>
            </a:r>
            <a:r>
              <a:rPr sz="1400" b="1" spc="114" dirty="0">
                <a:solidFill>
                  <a:srgbClr val="FFFFFF"/>
                </a:solidFill>
                <a:latin typeface="Calibri"/>
                <a:cs typeface="Calibri"/>
              </a:rPr>
              <a:t> </a:t>
            </a:r>
            <a:r>
              <a:rPr sz="1400" b="1" spc="125" dirty="0">
                <a:solidFill>
                  <a:srgbClr val="FFFFFF"/>
                </a:solidFill>
                <a:latin typeface="Calibri"/>
                <a:cs typeface="Calibri"/>
              </a:rPr>
              <a:t>ENGINEER</a:t>
            </a:r>
            <a:endParaRPr sz="1400" dirty="0">
              <a:latin typeface="Calibri"/>
              <a:cs typeface="Calibri"/>
            </a:endParaRPr>
          </a:p>
        </p:txBody>
      </p:sp>
      <p:sp>
        <p:nvSpPr>
          <p:cNvPr id="10" name="object 10"/>
          <p:cNvSpPr txBox="1"/>
          <p:nvPr/>
        </p:nvSpPr>
        <p:spPr>
          <a:xfrm>
            <a:off x="1339856" y="3040919"/>
            <a:ext cx="2444115" cy="448199"/>
          </a:xfrm>
          <a:prstGeom prst="rect">
            <a:avLst/>
          </a:prstGeom>
        </p:spPr>
        <p:txBody>
          <a:bodyPr vert="horz" wrap="square" lIns="0" tIns="17144" rIns="0" bIns="0" rtlCol="0">
            <a:spAutoFit/>
          </a:bodyPr>
          <a:lstStyle/>
          <a:p>
            <a:pPr marL="12700">
              <a:spcBef>
                <a:spcPts val="135"/>
              </a:spcBef>
            </a:pPr>
            <a:r>
              <a:rPr sz="1400" b="1" spc="85" dirty="0">
                <a:solidFill>
                  <a:srgbClr val="FFFFFF"/>
                </a:solidFill>
                <a:latin typeface="Calibri"/>
                <a:cs typeface="Calibri"/>
              </a:rPr>
              <a:t>AWS </a:t>
            </a:r>
            <a:r>
              <a:rPr sz="1400" b="1" spc="101" dirty="0">
                <a:solidFill>
                  <a:srgbClr val="FFFFFF"/>
                </a:solidFill>
                <a:latin typeface="Calibri"/>
                <a:cs typeface="Calibri"/>
              </a:rPr>
              <a:t>CLOUD</a:t>
            </a:r>
            <a:r>
              <a:rPr sz="1400" b="1" spc="80" dirty="0">
                <a:solidFill>
                  <a:srgbClr val="FFFFFF"/>
                </a:solidFill>
                <a:latin typeface="Calibri"/>
                <a:cs typeface="Calibri"/>
              </a:rPr>
              <a:t> ADMINISTRATOR</a:t>
            </a:r>
            <a:endParaRPr sz="1400" dirty="0">
              <a:latin typeface="Calibri"/>
              <a:cs typeface="Calibri"/>
            </a:endParaRPr>
          </a:p>
        </p:txBody>
      </p:sp>
      <p:sp>
        <p:nvSpPr>
          <p:cNvPr id="12" name="object 12"/>
          <p:cNvSpPr/>
          <p:nvPr/>
        </p:nvSpPr>
        <p:spPr>
          <a:xfrm>
            <a:off x="4518190" y="1039380"/>
            <a:ext cx="6195009" cy="5105095"/>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484154" y="1033171"/>
            <a:ext cx="1045210" cy="5283835"/>
          </a:xfrm>
          <a:custGeom>
            <a:avLst/>
            <a:gdLst/>
            <a:ahLst/>
            <a:cxnLst/>
            <a:rect l="l" t="t" r="r" b="b"/>
            <a:pathLst>
              <a:path w="1045210" h="5283835">
                <a:moveTo>
                  <a:pt x="1045184" y="0"/>
                </a:moveTo>
                <a:lnTo>
                  <a:pt x="0" y="5283441"/>
                </a:lnTo>
              </a:path>
            </a:pathLst>
          </a:custGeom>
          <a:ln w="50800">
            <a:solidFill>
              <a:srgbClr val="FFFFFF"/>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9030857" y="7548306"/>
            <a:ext cx="1684654" cy="236220"/>
          </a:xfrm>
          <a:custGeom>
            <a:avLst/>
            <a:gdLst/>
            <a:ahLst/>
            <a:cxnLst/>
            <a:rect l="l" t="t" r="r" b="b"/>
            <a:pathLst>
              <a:path w="1684654" h="236220">
                <a:moveTo>
                  <a:pt x="1684578" y="0"/>
                </a:moveTo>
                <a:lnTo>
                  <a:pt x="60261" y="0"/>
                </a:lnTo>
                <a:lnTo>
                  <a:pt x="0" y="235978"/>
                </a:lnTo>
                <a:lnTo>
                  <a:pt x="1684578" y="235978"/>
                </a:lnTo>
                <a:lnTo>
                  <a:pt x="1684578" y="0"/>
                </a:lnTo>
                <a:close/>
              </a:path>
            </a:pathLst>
          </a:custGeom>
          <a:solidFill>
            <a:srgbClr val="413F42"/>
          </a:solidFill>
        </p:spPr>
        <p:txBody>
          <a:bodyPr wrap="square" lIns="0" tIns="0" rIns="0" bIns="0" rtlCol="0"/>
          <a:lstStyle/>
          <a:p>
            <a:endParaRPr/>
          </a:p>
        </p:txBody>
      </p:sp>
      <p:sp>
        <p:nvSpPr>
          <p:cNvPr id="5" name="object 5"/>
          <p:cNvSpPr/>
          <p:nvPr/>
        </p:nvSpPr>
        <p:spPr>
          <a:xfrm>
            <a:off x="708012" y="889001"/>
            <a:ext cx="6403390" cy="24258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699833" y="1346582"/>
            <a:ext cx="4478020" cy="813043"/>
          </a:xfrm>
          <a:prstGeom prst="rect">
            <a:avLst/>
          </a:prstGeom>
        </p:spPr>
        <p:txBody>
          <a:bodyPr vert="horz" wrap="square" lIns="0" tIns="12700" rIns="0" bIns="0" rtlCol="0">
            <a:spAutoFit/>
          </a:bodyPr>
          <a:lstStyle/>
          <a:p>
            <a:pPr marL="12700" marR="5080">
              <a:spcBef>
                <a:spcPts val="101"/>
              </a:spcBef>
            </a:pPr>
            <a:r>
              <a:rPr sz="1300" dirty="0">
                <a:latin typeface="Calibri"/>
                <a:cs typeface="Calibri"/>
              </a:rPr>
              <a:t>Cloud computing enables a user to focus on their projects and  customers, without worrying about infrastructure concerns. It not only  saves time, money, and </a:t>
            </a:r>
            <a:r>
              <a:rPr sz="1300" dirty="0" smtClean="0">
                <a:latin typeface="Calibri"/>
                <a:cs typeface="Calibri"/>
              </a:rPr>
              <a:t>e</a:t>
            </a:r>
            <a:r>
              <a:rPr lang="en-US" sz="1300" dirty="0" smtClean="0">
                <a:latin typeface="Calibri"/>
                <a:cs typeface="Calibri"/>
              </a:rPr>
              <a:t>ff</a:t>
            </a:r>
            <a:r>
              <a:rPr sz="1300" dirty="0" smtClean="0">
                <a:latin typeface="Calibri"/>
                <a:cs typeface="Calibri"/>
              </a:rPr>
              <a:t>ort </a:t>
            </a:r>
            <a:r>
              <a:rPr sz="1300" dirty="0">
                <a:latin typeface="Calibri"/>
                <a:cs typeface="Calibri"/>
              </a:rPr>
              <a:t>but also allows users to concentrate on  the </a:t>
            </a:r>
            <a:r>
              <a:rPr sz="1300" dirty="0" smtClean="0">
                <a:latin typeface="Calibri"/>
                <a:cs typeface="Calibri"/>
              </a:rPr>
              <a:t>di</a:t>
            </a:r>
            <a:r>
              <a:rPr lang="en-US" sz="1300" dirty="0" smtClean="0">
                <a:latin typeface="Calibri"/>
                <a:cs typeface="Calibri"/>
              </a:rPr>
              <a:t>ff</a:t>
            </a:r>
            <a:r>
              <a:rPr sz="1300" dirty="0" smtClean="0">
                <a:latin typeface="Calibri"/>
                <a:cs typeface="Calibri"/>
              </a:rPr>
              <a:t>erentiating </a:t>
            </a:r>
            <a:r>
              <a:rPr sz="1300" dirty="0">
                <a:latin typeface="Calibri"/>
                <a:cs typeface="Calibri"/>
              </a:rPr>
              <a:t>aspects of their business.</a:t>
            </a:r>
          </a:p>
        </p:txBody>
      </p:sp>
      <p:sp>
        <p:nvSpPr>
          <p:cNvPr id="7" name="object 7"/>
          <p:cNvSpPr txBox="1"/>
          <p:nvPr/>
        </p:nvSpPr>
        <p:spPr>
          <a:xfrm>
            <a:off x="699833" y="2260982"/>
            <a:ext cx="4577715" cy="1013098"/>
          </a:xfrm>
          <a:prstGeom prst="rect">
            <a:avLst/>
          </a:prstGeom>
        </p:spPr>
        <p:txBody>
          <a:bodyPr vert="horz" wrap="square" lIns="0" tIns="12700" rIns="0" bIns="0" rtlCol="0">
            <a:spAutoFit/>
          </a:bodyPr>
          <a:lstStyle/>
          <a:p>
            <a:pPr marL="12700" marR="5080">
              <a:spcBef>
                <a:spcPts val="101"/>
              </a:spcBef>
            </a:pPr>
            <a:r>
              <a:rPr sz="1300" b="1" dirty="0" smtClean="0">
                <a:latin typeface="Calibri"/>
                <a:cs typeface="Calibri"/>
              </a:rPr>
              <a:t>Net</a:t>
            </a:r>
            <a:r>
              <a:rPr lang="en-US" sz="1300" b="1" dirty="0" smtClean="0">
                <a:latin typeface="Calibri"/>
                <a:cs typeface="Calibri"/>
              </a:rPr>
              <a:t>fli</a:t>
            </a:r>
            <a:r>
              <a:rPr sz="1300" b="1" dirty="0" smtClean="0">
                <a:latin typeface="Calibri"/>
                <a:cs typeface="Calibri"/>
              </a:rPr>
              <a:t>x</a:t>
            </a:r>
            <a:r>
              <a:rPr sz="1300" b="1" dirty="0">
                <a:latin typeface="Calibri"/>
                <a:cs typeface="Calibri"/>
              </a:rPr>
              <a:t>, Expedia, Spotify, and Ubisoft are some of the top  companies that utilize AWS. In fact, AWS holds about 41.5 percent  of all installed application workloads. Its market share, in 2017, was  about 47 percent with a whopping Q4 revenue of $3.66 billion.</a:t>
            </a:r>
            <a:endParaRPr sz="1300" dirty="0">
              <a:latin typeface="Calibri"/>
              <a:cs typeface="Calibri"/>
            </a:endParaRPr>
          </a:p>
        </p:txBody>
      </p:sp>
      <p:sp>
        <p:nvSpPr>
          <p:cNvPr id="8" name="object 8"/>
          <p:cNvSpPr txBox="1"/>
          <p:nvPr/>
        </p:nvSpPr>
        <p:spPr>
          <a:xfrm>
            <a:off x="699833" y="3276357"/>
            <a:ext cx="4519929" cy="813043"/>
          </a:xfrm>
          <a:prstGeom prst="rect">
            <a:avLst/>
          </a:prstGeom>
        </p:spPr>
        <p:txBody>
          <a:bodyPr vert="horz" wrap="square" lIns="0" tIns="12700" rIns="0" bIns="0" rtlCol="0">
            <a:spAutoFit/>
          </a:bodyPr>
          <a:lstStyle/>
          <a:p>
            <a:pPr marL="12700" marR="5080" algn="just">
              <a:spcBef>
                <a:spcPts val="101"/>
              </a:spcBef>
            </a:pPr>
            <a:r>
              <a:rPr sz="1300" dirty="0">
                <a:latin typeface="Calibri"/>
                <a:cs typeface="Calibri"/>
              </a:rPr>
              <a:t>AWS </a:t>
            </a:r>
            <a:r>
              <a:rPr sz="1300" dirty="0" smtClean="0">
                <a:latin typeface="Calibri"/>
                <a:cs typeface="Calibri"/>
              </a:rPr>
              <a:t>o</a:t>
            </a:r>
            <a:r>
              <a:rPr lang="en-US" sz="1300" dirty="0" smtClean="0">
                <a:latin typeface="Calibri"/>
                <a:cs typeface="Calibri"/>
              </a:rPr>
              <a:t>ff</a:t>
            </a:r>
            <a:r>
              <a:rPr sz="1300" dirty="0" smtClean="0">
                <a:latin typeface="Calibri"/>
                <a:cs typeface="Calibri"/>
              </a:rPr>
              <a:t>ers </a:t>
            </a:r>
            <a:r>
              <a:rPr sz="1300" dirty="0">
                <a:latin typeface="Calibri"/>
                <a:cs typeface="Calibri"/>
              </a:rPr>
              <a:t>every </a:t>
            </a:r>
            <a:r>
              <a:rPr sz="1300" dirty="0" smtClean="0">
                <a:latin typeface="Calibri"/>
                <a:cs typeface="Calibri"/>
              </a:rPr>
              <a:t>bene</a:t>
            </a:r>
            <a:r>
              <a:rPr lang="en-US" sz="1300" dirty="0" smtClean="0">
                <a:latin typeface="Calibri"/>
                <a:cs typeface="Calibri"/>
              </a:rPr>
              <a:t>fi</a:t>
            </a:r>
            <a:r>
              <a:rPr sz="1300" dirty="0" smtClean="0">
                <a:latin typeface="Calibri"/>
                <a:cs typeface="Calibri"/>
              </a:rPr>
              <a:t>t </a:t>
            </a:r>
            <a:r>
              <a:rPr sz="1300" dirty="0">
                <a:latin typeface="Calibri"/>
                <a:cs typeface="Calibri"/>
              </a:rPr>
              <a:t>that one expects from cloud. It is considerably  superior to other cloud service providers in the market in many aspects  such as data availability and high transfer stability.</a:t>
            </a:r>
          </a:p>
        </p:txBody>
      </p:sp>
      <p:sp>
        <p:nvSpPr>
          <p:cNvPr id="9" name="object 9"/>
          <p:cNvSpPr txBox="1"/>
          <p:nvPr/>
        </p:nvSpPr>
        <p:spPr>
          <a:xfrm>
            <a:off x="699833" y="4095447"/>
            <a:ext cx="4538980" cy="1213153"/>
          </a:xfrm>
          <a:prstGeom prst="rect">
            <a:avLst/>
          </a:prstGeom>
        </p:spPr>
        <p:txBody>
          <a:bodyPr vert="horz" wrap="square" lIns="0" tIns="12700" rIns="0" bIns="0" rtlCol="0">
            <a:spAutoFit/>
          </a:bodyPr>
          <a:lstStyle/>
          <a:p>
            <a:pPr marL="12700" marR="5080">
              <a:spcBef>
                <a:spcPts val="101"/>
              </a:spcBef>
            </a:pPr>
            <a:r>
              <a:rPr lang="en-US" sz="1300" dirty="0" smtClean="0">
                <a:latin typeface="Calibri"/>
                <a:cs typeface="Calibri"/>
              </a:rPr>
              <a:t>This </a:t>
            </a:r>
            <a:r>
              <a:rPr sz="1300" dirty="0" smtClean="0">
                <a:latin typeface="Calibri"/>
                <a:cs typeface="Calibri"/>
              </a:rPr>
              <a:t>Cloud </a:t>
            </a:r>
            <a:r>
              <a:rPr sz="1300" dirty="0">
                <a:latin typeface="Calibri"/>
                <a:cs typeface="Calibri"/>
              </a:rPr>
              <a:t>Computing with AWS course begins by discussing the  basics of AWS and Cloud Computing, then moves on to discussing  intermediary </a:t>
            </a:r>
            <a:r>
              <a:rPr sz="1300" dirty="0" smtClean="0">
                <a:latin typeface="Calibri"/>
                <a:cs typeface="Calibri"/>
              </a:rPr>
              <a:t>level </a:t>
            </a:r>
            <a:r>
              <a:rPr sz="1300" dirty="0">
                <a:latin typeface="Calibri"/>
                <a:cs typeface="Calibri"/>
              </a:rPr>
              <a:t>concepts such as service Models (IaaS, PaaS, SaaS)  and Amazon Virtual Private Cloud (VPC) and ends with diving deep into  the particular elements of the AWS platform in detail.</a:t>
            </a:r>
          </a:p>
        </p:txBody>
      </p:sp>
      <p:sp>
        <p:nvSpPr>
          <p:cNvPr id="10" name="object 10"/>
          <p:cNvSpPr txBox="1"/>
          <p:nvPr/>
        </p:nvSpPr>
        <p:spPr>
          <a:xfrm>
            <a:off x="699833" y="5238447"/>
            <a:ext cx="4577715" cy="1213153"/>
          </a:xfrm>
          <a:prstGeom prst="rect">
            <a:avLst/>
          </a:prstGeom>
        </p:spPr>
        <p:txBody>
          <a:bodyPr vert="horz" wrap="square" lIns="0" tIns="12700" rIns="0" bIns="0" rtlCol="0">
            <a:spAutoFit/>
          </a:bodyPr>
          <a:lstStyle/>
          <a:p>
            <a:pPr marL="12700" marR="5080">
              <a:spcBef>
                <a:spcPts val="101"/>
              </a:spcBef>
            </a:pPr>
            <a:r>
              <a:rPr sz="1300" spc="15" dirty="0">
                <a:latin typeface="Calibri"/>
                <a:cs typeface="Calibri"/>
              </a:rPr>
              <a:t>As </a:t>
            </a:r>
            <a:r>
              <a:rPr sz="1300" spc="10" dirty="0">
                <a:latin typeface="Calibri"/>
                <a:cs typeface="Calibri"/>
              </a:rPr>
              <a:t>part </a:t>
            </a:r>
            <a:r>
              <a:rPr sz="1300" spc="5" dirty="0">
                <a:latin typeface="Calibri"/>
                <a:cs typeface="Calibri"/>
              </a:rPr>
              <a:t>of </a:t>
            </a:r>
            <a:r>
              <a:rPr sz="1300" spc="10" dirty="0">
                <a:latin typeface="Calibri"/>
                <a:cs typeface="Calibri"/>
              </a:rPr>
              <a:t>the course participants </a:t>
            </a:r>
            <a:r>
              <a:rPr sz="1300" spc="35" dirty="0">
                <a:latin typeface="Calibri"/>
                <a:cs typeface="Calibri"/>
              </a:rPr>
              <a:t>get </a:t>
            </a:r>
            <a:r>
              <a:rPr sz="1300" dirty="0">
                <a:latin typeface="Calibri"/>
                <a:cs typeface="Calibri"/>
              </a:rPr>
              <a:t>a </a:t>
            </a:r>
            <a:r>
              <a:rPr sz="1300" spc="21" dirty="0">
                <a:latin typeface="Calibri"/>
                <a:cs typeface="Calibri"/>
              </a:rPr>
              <a:t>chance </a:t>
            </a:r>
            <a:r>
              <a:rPr sz="1300" spc="5" dirty="0">
                <a:latin typeface="Calibri"/>
                <a:cs typeface="Calibri"/>
              </a:rPr>
              <a:t>to </a:t>
            </a:r>
            <a:r>
              <a:rPr sz="1300" spc="10" dirty="0">
                <a:latin typeface="Calibri"/>
                <a:cs typeface="Calibri"/>
              </a:rPr>
              <a:t>explore </a:t>
            </a:r>
            <a:r>
              <a:rPr sz="1300" dirty="0">
                <a:latin typeface="Calibri"/>
                <a:cs typeface="Calibri"/>
              </a:rPr>
              <a:t>VPC,</a:t>
            </a:r>
            <a:r>
              <a:rPr sz="1300" spc="-135" dirty="0">
                <a:latin typeface="Calibri"/>
                <a:cs typeface="Calibri"/>
              </a:rPr>
              <a:t> </a:t>
            </a:r>
            <a:r>
              <a:rPr sz="1300" dirty="0">
                <a:latin typeface="Calibri"/>
                <a:cs typeface="Calibri"/>
              </a:rPr>
              <a:t>Route53,  </a:t>
            </a:r>
            <a:r>
              <a:rPr sz="1300" spc="-25" dirty="0">
                <a:latin typeface="Calibri"/>
                <a:cs typeface="Calibri"/>
              </a:rPr>
              <a:t>IAM, </a:t>
            </a:r>
            <a:r>
              <a:rPr sz="1300" dirty="0">
                <a:latin typeface="Calibri"/>
                <a:cs typeface="Calibri"/>
              </a:rPr>
              <a:t>EC2, </a:t>
            </a:r>
            <a:r>
              <a:rPr sz="1300" spc="-5" dirty="0">
                <a:latin typeface="Calibri"/>
                <a:cs typeface="Calibri"/>
              </a:rPr>
              <a:t>S3, </a:t>
            </a:r>
            <a:r>
              <a:rPr sz="1300" spc="30" dirty="0">
                <a:latin typeface="Calibri"/>
                <a:cs typeface="Calibri"/>
              </a:rPr>
              <a:t>Cloud </a:t>
            </a:r>
            <a:r>
              <a:rPr sz="1300" spc="-10" dirty="0">
                <a:latin typeface="Calibri"/>
                <a:cs typeface="Calibri"/>
              </a:rPr>
              <a:t>Front, </a:t>
            </a:r>
            <a:r>
              <a:rPr sz="1300" spc="15" dirty="0">
                <a:latin typeface="Calibri"/>
                <a:cs typeface="Calibri"/>
              </a:rPr>
              <a:t>Autoscaling, </a:t>
            </a:r>
            <a:r>
              <a:rPr sz="1300" spc="25" dirty="0">
                <a:latin typeface="Calibri"/>
                <a:cs typeface="Calibri"/>
              </a:rPr>
              <a:t>Load </a:t>
            </a:r>
            <a:r>
              <a:rPr sz="1300" spc="15" dirty="0">
                <a:latin typeface="Calibri"/>
                <a:cs typeface="Calibri"/>
              </a:rPr>
              <a:t>Balancing, </a:t>
            </a:r>
            <a:r>
              <a:rPr sz="1300" spc="10" dirty="0">
                <a:latin typeface="Calibri"/>
                <a:cs typeface="Calibri"/>
              </a:rPr>
              <a:t>RDS, </a:t>
            </a:r>
            <a:r>
              <a:rPr sz="1300" spc="5" dirty="0">
                <a:latin typeface="Calibri"/>
                <a:cs typeface="Calibri"/>
              </a:rPr>
              <a:t>RedShift,  CloudWatch, </a:t>
            </a:r>
            <a:r>
              <a:rPr sz="1300" spc="10" dirty="0">
                <a:latin typeface="Calibri"/>
                <a:cs typeface="Calibri"/>
              </a:rPr>
              <a:t>CloudFormation, </a:t>
            </a:r>
            <a:r>
              <a:rPr sz="1300" spc="5" dirty="0">
                <a:latin typeface="Calibri"/>
                <a:cs typeface="Calibri"/>
              </a:rPr>
              <a:t>Elastic </a:t>
            </a:r>
            <a:r>
              <a:rPr sz="1300" dirty="0">
                <a:latin typeface="Calibri"/>
                <a:cs typeface="Calibri"/>
              </a:rPr>
              <a:t>Beanstalk, CloudTrail, Trusted  Advisor, </a:t>
            </a:r>
            <a:r>
              <a:rPr sz="1300" spc="10" dirty="0">
                <a:latin typeface="Calibri"/>
                <a:cs typeface="Calibri"/>
              </a:rPr>
              <a:t>SQS, </a:t>
            </a:r>
            <a:r>
              <a:rPr sz="1300" spc="-40" dirty="0">
                <a:latin typeface="Calibri"/>
                <a:cs typeface="Calibri"/>
              </a:rPr>
              <a:t>SWF, </a:t>
            </a:r>
            <a:r>
              <a:rPr sz="1300" spc="21" dirty="0">
                <a:latin typeface="Calibri"/>
                <a:cs typeface="Calibri"/>
              </a:rPr>
              <a:t>Lambda, </a:t>
            </a:r>
            <a:r>
              <a:rPr sz="1300" spc="10" dirty="0">
                <a:latin typeface="Calibri"/>
                <a:cs typeface="Calibri"/>
              </a:rPr>
              <a:t>SNS, </a:t>
            </a:r>
            <a:r>
              <a:rPr sz="1300" spc="21" dirty="0">
                <a:latin typeface="Calibri"/>
                <a:cs typeface="Calibri"/>
              </a:rPr>
              <a:t>DynamoDB, </a:t>
            </a:r>
            <a:r>
              <a:rPr sz="1300" spc="-10" dirty="0">
                <a:latin typeface="Calibri"/>
                <a:cs typeface="Calibri"/>
              </a:rPr>
              <a:t>Glacier, </a:t>
            </a:r>
            <a:r>
              <a:rPr sz="1300" spc="5" dirty="0">
                <a:latin typeface="Calibri"/>
                <a:cs typeface="Calibri"/>
              </a:rPr>
              <a:t>EFS, Elastic  </a:t>
            </a:r>
            <a:r>
              <a:rPr sz="1300" spc="-10" dirty="0">
                <a:latin typeface="Calibri"/>
                <a:cs typeface="Calibri"/>
              </a:rPr>
              <a:t>Transcoder, </a:t>
            </a:r>
            <a:r>
              <a:rPr sz="1300" dirty="0">
                <a:latin typeface="Calibri"/>
                <a:cs typeface="Calibri"/>
              </a:rPr>
              <a:t>Kinesis, </a:t>
            </a:r>
            <a:r>
              <a:rPr sz="1300" spc="10" dirty="0">
                <a:latin typeface="Calibri"/>
                <a:cs typeface="Calibri"/>
              </a:rPr>
              <a:t>Direct </a:t>
            </a:r>
            <a:r>
              <a:rPr sz="1300" spc="15" dirty="0">
                <a:latin typeface="Calibri"/>
                <a:cs typeface="Calibri"/>
              </a:rPr>
              <a:t>Connect, </a:t>
            </a:r>
            <a:r>
              <a:rPr sz="1300" spc="25" dirty="0">
                <a:latin typeface="Calibri"/>
                <a:cs typeface="Calibri"/>
              </a:rPr>
              <a:t>Snowmobile and </a:t>
            </a:r>
            <a:r>
              <a:rPr sz="1300" spc="10" dirty="0">
                <a:latin typeface="Calibri"/>
                <a:cs typeface="Calibri"/>
              </a:rPr>
              <a:t>API</a:t>
            </a:r>
            <a:r>
              <a:rPr sz="1300" spc="-195" dirty="0">
                <a:latin typeface="Calibri"/>
                <a:cs typeface="Calibri"/>
              </a:rPr>
              <a:t> </a:t>
            </a:r>
            <a:r>
              <a:rPr sz="1300" spc="-10" dirty="0">
                <a:latin typeface="Calibri"/>
                <a:cs typeface="Calibri"/>
              </a:rPr>
              <a:t>Gateway.</a:t>
            </a:r>
            <a:endParaRPr sz="1300" dirty="0">
              <a:latin typeface="Calibri"/>
              <a:cs typeface="Calibri"/>
            </a:endParaRPr>
          </a:p>
        </p:txBody>
      </p:sp>
      <p:sp>
        <p:nvSpPr>
          <p:cNvPr id="11" name="object 11"/>
          <p:cNvSpPr txBox="1"/>
          <p:nvPr/>
        </p:nvSpPr>
        <p:spPr>
          <a:xfrm>
            <a:off x="699833" y="6448212"/>
            <a:ext cx="4538345" cy="612988"/>
          </a:xfrm>
          <a:prstGeom prst="rect">
            <a:avLst/>
          </a:prstGeom>
        </p:spPr>
        <p:txBody>
          <a:bodyPr vert="horz" wrap="square" lIns="0" tIns="12700" rIns="0" bIns="0" rtlCol="0">
            <a:spAutoFit/>
          </a:bodyPr>
          <a:lstStyle/>
          <a:p>
            <a:pPr marL="12700" marR="5080" algn="just">
              <a:spcBef>
                <a:spcPts val="101"/>
              </a:spcBef>
            </a:pPr>
            <a:r>
              <a:rPr sz="1300" dirty="0">
                <a:latin typeface="Calibri"/>
                <a:cs typeface="Calibri"/>
              </a:rPr>
              <a:t>The course encompasses hands-on exercises and real-time use cases to  ensure that participants develop a thorough practical understanding of  the concepts.</a:t>
            </a:r>
          </a:p>
        </p:txBody>
      </p:sp>
      <p:sp>
        <p:nvSpPr>
          <p:cNvPr id="12" name="object 12"/>
          <p:cNvSpPr/>
          <p:nvPr/>
        </p:nvSpPr>
        <p:spPr>
          <a:xfrm>
            <a:off x="5532743" y="2032011"/>
            <a:ext cx="4752340" cy="1834514"/>
          </a:xfrm>
          <a:custGeom>
            <a:avLst/>
            <a:gdLst/>
            <a:ahLst/>
            <a:cxnLst/>
            <a:rect l="l" t="t" r="r" b="b"/>
            <a:pathLst>
              <a:path w="4752340" h="1834514">
                <a:moveTo>
                  <a:pt x="2678874" y="0"/>
                </a:moveTo>
                <a:lnTo>
                  <a:pt x="2619107" y="677"/>
                </a:lnTo>
                <a:lnTo>
                  <a:pt x="2560025" y="2689"/>
                </a:lnTo>
                <a:lnTo>
                  <a:pt x="2501683" y="6008"/>
                </a:lnTo>
                <a:lnTo>
                  <a:pt x="2444138" y="10604"/>
                </a:lnTo>
                <a:lnTo>
                  <a:pt x="2387447" y="16448"/>
                </a:lnTo>
                <a:lnTo>
                  <a:pt x="2331667" y="23513"/>
                </a:lnTo>
                <a:lnTo>
                  <a:pt x="2276853" y="31769"/>
                </a:lnTo>
                <a:lnTo>
                  <a:pt x="2223063" y="41187"/>
                </a:lnTo>
                <a:lnTo>
                  <a:pt x="2170354" y="51738"/>
                </a:lnTo>
                <a:lnTo>
                  <a:pt x="2118781" y="63394"/>
                </a:lnTo>
                <a:lnTo>
                  <a:pt x="2068401" y="76126"/>
                </a:lnTo>
                <a:lnTo>
                  <a:pt x="2019271" y="89904"/>
                </a:lnTo>
                <a:lnTo>
                  <a:pt x="1971447" y="104701"/>
                </a:lnTo>
                <a:lnTo>
                  <a:pt x="1924987" y="120488"/>
                </a:lnTo>
                <a:lnTo>
                  <a:pt x="1879946" y="137235"/>
                </a:lnTo>
                <a:lnTo>
                  <a:pt x="1836380" y="154913"/>
                </a:lnTo>
                <a:lnTo>
                  <a:pt x="1794348" y="173495"/>
                </a:lnTo>
                <a:lnTo>
                  <a:pt x="1753905" y="192950"/>
                </a:lnTo>
                <a:lnTo>
                  <a:pt x="1715107" y="213251"/>
                </a:lnTo>
                <a:lnTo>
                  <a:pt x="1678012" y="234369"/>
                </a:lnTo>
                <a:lnTo>
                  <a:pt x="1642676" y="256274"/>
                </a:lnTo>
                <a:lnTo>
                  <a:pt x="1609155" y="278938"/>
                </a:lnTo>
                <a:lnTo>
                  <a:pt x="1577507" y="302332"/>
                </a:lnTo>
                <a:lnTo>
                  <a:pt x="1547787" y="326428"/>
                </a:lnTo>
                <a:lnTo>
                  <a:pt x="1535201" y="326288"/>
                </a:lnTo>
                <a:lnTo>
                  <a:pt x="1473268" y="327394"/>
                </a:lnTo>
                <a:lnTo>
                  <a:pt x="1418482" y="330671"/>
                </a:lnTo>
                <a:lnTo>
                  <a:pt x="1364617" y="336060"/>
                </a:lnTo>
                <a:lnTo>
                  <a:pt x="1311759" y="343499"/>
                </a:lnTo>
                <a:lnTo>
                  <a:pt x="1259995" y="352929"/>
                </a:lnTo>
                <a:lnTo>
                  <a:pt x="1209410" y="364288"/>
                </a:lnTo>
                <a:lnTo>
                  <a:pt x="1160091" y="377517"/>
                </a:lnTo>
                <a:lnTo>
                  <a:pt x="1112123" y="392554"/>
                </a:lnTo>
                <a:lnTo>
                  <a:pt x="1065593" y="409340"/>
                </a:lnTo>
                <a:lnTo>
                  <a:pt x="1020588" y="427815"/>
                </a:lnTo>
                <a:lnTo>
                  <a:pt x="977192" y="447917"/>
                </a:lnTo>
                <a:lnTo>
                  <a:pt x="935493" y="469586"/>
                </a:lnTo>
                <a:lnTo>
                  <a:pt x="895577" y="492762"/>
                </a:lnTo>
                <a:lnTo>
                  <a:pt x="857529" y="517385"/>
                </a:lnTo>
                <a:lnTo>
                  <a:pt x="797855" y="522389"/>
                </a:lnTo>
                <a:lnTo>
                  <a:pt x="739407" y="529585"/>
                </a:lnTo>
                <a:lnTo>
                  <a:pt x="682302" y="538902"/>
                </a:lnTo>
                <a:lnTo>
                  <a:pt x="626655" y="550269"/>
                </a:lnTo>
                <a:lnTo>
                  <a:pt x="572584" y="563614"/>
                </a:lnTo>
                <a:lnTo>
                  <a:pt x="520206" y="578867"/>
                </a:lnTo>
                <a:lnTo>
                  <a:pt x="469637" y="595956"/>
                </a:lnTo>
                <a:lnTo>
                  <a:pt x="420994" y="614810"/>
                </a:lnTo>
                <a:lnTo>
                  <a:pt x="374395" y="635359"/>
                </a:lnTo>
                <a:lnTo>
                  <a:pt x="329955" y="657531"/>
                </a:lnTo>
                <a:lnTo>
                  <a:pt x="287792" y="681254"/>
                </a:lnTo>
                <a:lnTo>
                  <a:pt x="248023" y="706459"/>
                </a:lnTo>
                <a:lnTo>
                  <a:pt x="210763" y="733074"/>
                </a:lnTo>
                <a:lnTo>
                  <a:pt x="176131" y="761027"/>
                </a:lnTo>
                <a:lnTo>
                  <a:pt x="144243" y="790248"/>
                </a:lnTo>
                <a:lnTo>
                  <a:pt x="115216" y="820666"/>
                </a:lnTo>
                <a:lnTo>
                  <a:pt x="89166" y="852208"/>
                </a:lnTo>
                <a:lnTo>
                  <a:pt x="66210" y="884806"/>
                </a:lnTo>
                <a:lnTo>
                  <a:pt x="46466" y="918386"/>
                </a:lnTo>
                <a:lnTo>
                  <a:pt x="30050" y="952879"/>
                </a:lnTo>
                <a:lnTo>
                  <a:pt x="7668" y="1024316"/>
                </a:lnTo>
                <a:lnTo>
                  <a:pt x="0" y="1098550"/>
                </a:lnTo>
                <a:lnTo>
                  <a:pt x="1751" y="1134153"/>
                </a:lnTo>
                <a:lnTo>
                  <a:pt x="15461" y="1203605"/>
                </a:lnTo>
                <a:lnTo>
                  <a:pt x="42111" y="1270313"/>
                </a:lnTo>
                <a:lnTo>
                  <a:pt x="80899" y="1333785"/>
                </a:lnTo>
                <a:lnTo>
                  <a:pt x="104594" y="1364155"/>
                </a:lnTo>
                <a:lnTo>
                  <a:pt x="131021" y="1393534"/>
                </a:lnTo>
                <a:lnTo>
                  <a:pt x="160082" y="1421859"/>
                </a:lnTo>
                <a:lnTo>
                  <a:pt x="191675" y="1449070"/>
                </a:lnTo>
                <a:lnTo>
                  <a:pt x="225700" y="1475105"/>
                </a:lnTo>
                <a:lnTo>
                  <a:pt x="262056" y="1499904"/>
                </a:lnTo>
                <a:lnTo>
                  <a:pt x="300644" y="1523405"/>
                </a:lnTo>
                <a:lnTo>
                  <a:pt x="341363" y="1545547"/>
                </a:lnTo>
                <a:lnTo>
                  <a:pt x="384112" y="1566269"/>
                </a:lnTo>
                <a:lnTo>
                  <a:pt x="428792" y="1585509"/>
                </a:lnTo>
                <a:lnTo>
                  <a:pt x="475301" y="1603208"/>
                </a:lnTo>
                <a:lnTo>
                  <a:pt x="523540" y="1619303"/>
                </a:lnTo>
                <a:lnTo>
                  <a:pt x="573408" y="1633734"/>
                </a:lnTo>
                <a:lnTo>
                  <a:pt x="624804" y="1646438"/>
                </a:lnTo>
                <a:lnTo>
                  <a:pt x="677629" y="1657356"/>
                </a:lnTo>
                <a:lnTo>
                  <a:pt x="731781" y="1666426"/>
                </a:lnTo>
                <a:lnTo>
                  <a:pt x="787161" y="1673587"/>
                </a:lnTo>
                <a:lnTo>
                  <a:pt x="843668" y="1678778"/>
                </a:lnTo>
                <a:lnTo>
                  <a:pt x="901202" y="1681937"/>
                </a:lnTo>
                <a:lnTo>
                  <a:pt x="959662" y="1683004"/>
                </a:lnTo>
                <a:lnTo>
                  <a:pt x="1010512" y="1682195"/>
                </a:lnTo>
                <a:lnTo>
                  <a:pt x="1060670" y="1679796"/>
                </a:lnTo>
                <a:lnTo>
                  <a:pt x="1110071" y="1675850"/>
                </a:lnTo>
                <a:lnTo>
                  <a:pt x="1158652" y="1670396"/>
                </a:lnTo>
                <a:lnTo>
                  <a:pt x="1206346" y="1663478"/>
                </a:lnTo>
                <a:lnTo>
                  <a:pt x="1253089" y="1655136"/>
                </a:lnTo>
                <a:lnTo>
                  <a:pt x="1298816" y="1645412"/>
                </a:lnTo>
                <a:lnTo>
                  <a:pt x="1338660" y="1661820"/>
                </a:lnTo>
                <a:lnTo>
                  <a:pt x="1379823" y="1677599"/>
                </a:lnTo>
                <a:lnTo>
                  <a:pt x="1422265" y="1692732"/>
                </a:lnTo>
                <a:lnTo>
                  <a:pt x="1465945" y="1707201"/>
                </a:lnTo>
                <a:lnTo>
                  <a:pt x="1510824" y="1720988"/>
                </a:lnTo>
                <a:lnTo>
                  <a:pt x="1556863" y="1734075"/>
                </a:lnTo>
                <a:lnTo>
                  <a:pt x="1604020" y="1746446"/>
                </a:lnTo>
                <a:lnTo>
                  <a:pt x="1652257" y="1758082"/>
                </a:lnTo>
                <a:lnTo>
                  <a:pt x="1701534" y="1768967"/>
                </a:lnTo>
                <a:lnTo>
                  <a:pt x="1751811" y="1779081"/>
                </a:lnTo>
                <a:lnTo>
                  <a:pt x="1803048" y="1788409"/>
                </a:lnTo>
                <a:lnTo>
                  <a:pt x="1855205" y="1796931"/>
                </a:lnTo>
                <a:lnTo>
                  <a:pt x="1908243" y="1804632"/>
                </a:lnTo>
                <a:lnTo>
                  <a:pt x="1962122" y="1811492"/>
                </a:lnTo>
                <a:lnTo>
                  <a:pt x="2016801" y="1817494"/>
                </a:lnTo>
                <a:lnTo>
                  <a:pt x="2072242" y="1822622"/>
                </a:lnTo>
                <a:lnTo>
                  <a:pt x="2128404" y="1826856"/>
                </a:lnTo>
                <a:lnTo>
                  <a:pt x="2185247" y="1830180"/>
                </a:lnTo>
                <a:lnTo>
                  <a:pt x="2242733" y="1832576"/>
                </a:lnTo>
                <a:lnTo>
                  <a:pt x="2300820" y="1834027"/>
                </a:lnTo>
                <a:lnTo>
                  <a:pt x="2359469" y="1834514"/>
                </a:lnTo>
                <a:lnTo>
                  <a:pt x="2418083" y="1834028"/>
                </a:lnTo>
                <a:lnTo>
                  <a:pt x="2476136" y="1832579"/>
                </a:lnTo>
                <a:lnTo>
                  <a:pt x="2533589" y="1830186"/>
                </a:lnTo>
                <a:lnTo>
                  <a:pt x="2590403" y="1826867"/>
                </a:lnTo>
                <a:lnTo>
                  <a:pt x="2646537" y="1822638"/>
                </a:lnTo>
                <a:lnTo>
                  <a:pt x="2701951" y="1817517"/>
                </a:lnTo>
                <a:lnTo>
                  <a:pt x="2756606" y="1811522"/>
                </a:lnTo>
                <a:lnTo>
                  <a:pt x="2810461" y="1804670"/>
                </a:lnTo>
                <a:lnTo>
                  <a:pt x="2863477" y="1796979"/>
                </a:lnTo>
                <a:lnTo>
                  <a:pt x="2915615" y="1788466"/>
                </a:lnTo>
                <a:lnTo>
                  <a:pt x="2966833" y="1779150"/>
                </a:lnTo>
                <a:lnTo>
                  <a:pt x="3017092" y="1769046"/>
                </a:lnTo>
                <a:lnTo>
                  <a:pt x="3066353" y="1758173"/>
                </a:lnTo>
                <a:lnTo>
                  <a:pt x="3114576" y="1746549"/>
                </a:lnTo>
                <a:lnTo>
                  <a:pt x="3161720" y="1734191"/>
                </a:lnTo>
                <a:lnTo>
                  <a:pt x="3207746" y="1721116"/>
                </a:lnTo>
                <a:lnTo>
                  <a:pt x="3252614" y="1707342"/>
                </a:lnTo>
                <a:lnTo>
                  <a:pt x="3296284" y="1692886"/>
                </a:lnTo>
                <a:lnTo>
                  <a:pt x="3338717" y="1677766"/>
                </a:lnTo>
                <a:lnTo>
                  <a:pt x="3379871" y="1662000"/>
                </a:lnTo>
                <a:lnTo>
                  <a:pt x="3419709" y="1645605"/>
                </a:lnTo>
                <a:lnTo>
                  <a:pt x="3458189" y="1628598"/>
                </a:lnTo>
                <a:lnTo>
                  <a:pt x="3495271" y="1610998"/>
                </a:lnTo>
                <a:lnTo>
                  <a:pt x="3530917" y="1592821"/>
                </a:lnTo>
                <a:lnTo>
                  <a:pt x="3581356" y="1600480"/>
                </a:lnTo>
                <a:lnTo>
                  <a:pt x="3632815" y="1606523"/>
                </a:lnTo>
                <a:lnTo>
                  <a:pt x="3685217" y="1610900"/>
                </a:lnTo>
                <a:lnTo>
                  <a:pt x="3738483" y="1613563"/>
                </a:lnTo>
                <a:lnTo>
                  <a:pt x="3792537" y="1614462"/>
                </a:lnTo>
                <a:lnTo>
                  <a:pt x="3850997" y="1613413"/>
                </a:lnTo>
                <a:lnTo>
                  <a:pt x="3908531" y="1610307"/>
                </a:lnTo>
                <a:lnTo>
                  <a:pt x="3965038" y="1605205"/>
                </a:lnTo>
                <a:lnTo>
                  <a:pt x="4020417" y="1598165"/>
                </a:lnTo>
                <a:lnTo>
                  <a:pt x="4074569" y="1589249"/>
                </a:lnTo>
                <a:lnTo>
                  <a:pt x="4127394" y="1578516"/>
                </a:lnTo>
                <a:lnTo>
                  <a:pt x="4178789" y="1566027"/>
                </a:lnTo>
                <a:lnTo>
                  <a:pt x="4228657" y="1551841"/>
                </a:lnTo>
                <a:lnTo>
                  <a:pt x="4276895" y="1536018"/>
                </a:lnTo>
                <a:lnTo>
                  <a:pt x="4323403" y="1518620"/>
                </a:lnTo>
                <a:lnTo>
                  <a:pt x="4368082" y="1499705"/>
                </a:lnTo>
                <a:lnTo>
                  <a:pt x="4410831" y="1479335"/>
                </a:lnTo>
                <a:lnTo>
                  <a:pt x="4451549" y="1457568"/>
                </a:lnTo>
                <a:lnTo>
                  <a:pt x="4490136" y="1434466"/>
                </a:lnTo>
                <a:lnTo>
                  <a:pt x="4526492" y="1410088"/>
                </a:lnTo>
                <a:lnTo>
                  <a:pt x="4560517" y="1384494"/>
                </a:lnTo>
                <a:lnTo>
                  <a:pt x="4592109" y="1357745"/>
                </a:lnTo>
                <a:lnTo>
                  <a:pt x="4621169" y="1329901"/>
                </a:lnTo>
                <a:lnTo>
                  <a:pt x="4647596" y="1301021"/>
                </a:lnTo>
                <a:lnTo>
                  <a:pt x="4671290" y="1271166"/>
                </a:lnTo>
                <a:lnTo>
                  <a:pt x="4710076" y="1208771"/>
                </a:lnTo>
                <a:lnTo>
                  <a:pt x="4736726" y="1143197"/>
                </a:lnTo>
                <a:lnTo>
                  <a:pt x="4750436" y="1074924"/>
                </a:lnTo>
                <a:lnTo>
                  <a:pt x="4752187" y="1039926"/>
                </a:lnTo>
                <a:lnTo>
                  <a:pt x="4750203" y="1002679"/>
                </a:lnTo>
                <a:lnTo>
                  <a:pt x="4734691" y="930155"/>
                </a:lnTo>
                <a:lnTo>
                  <a:pt x="4704596" y="860745"/>
                </a:lnTo>
                <a:lnTo>
                  <a:pt x="4684384" y="827389"/>
                </a:lnTo>
                <a:lnTo>
                  <a:pt x="4660889" y="795028"/>
                </a:lnTo>
                <a:lnTo>
                  <a:pt x="4634233" y="763736"/>
                </a:lnTo>
                <a:lnTo>
                  <a:pt x="4604537" y="733585"/>
                </a:lnTo>
                <a:lnTo>
                  <a:pt x="4571923" y="704648"/>
                </a:lnTo>
                <a:lnTo>
                  <a:pt x="4536511" y="676997"/>
                </a:lnTo>
                <a:lnTo>
                  <a:pt x="4498423" y="650704"/>
                </a:lnTo>
                <a:lnTo>
                  <a:pt x="4457780" y="625843"/>
                </a:lnTo>
                <a:lnTo>
                  <a:pt x="4414704" y="602485"/>
                </a:lnTo>
                <a:lnTo>
                  <a:pt x="4369314" y="580704"/>
                </a:lnTo>
                <a:lnTo>
                  <a:pt x="4321733" y="560571"/>
                </a:lnTo>
                <a:lnTo>
                  <a:pt x="4272082" y="542160"/>
                </a:lnTo>
                <a:lnTo>
                  <a:pt x="4220481" y="525543"/>
                </a:lnTo>
                <a:lnTo>
                  <a:pt x="4167052" y="510793"/>
                </a:lnTo>
                <a:lnTo>
                  <a:pt x="4111917" y="497981"/>
                </a:lnTo>
                <a:lnTo>
                  <a:pt x="4055196" y="487181"/>
                </a:lnTo>
                <a:lnTo>
                  <a:pt x="3997011" y="478465"/>
                </a:lnTo>
                <a:lnTo>
                  <a:pt x="3937482" y="471906"/>
                </a:lnTo>
                <a:lnTo>
                  <a:pt x="3919157" y="443907"/>
                </a:lnTo>
                <a:lnTo>
                  <a:pt x="3875574" y="389629"/>
                </a:lnTo>
                <a:lnTo>
                  <a:pt x="3823147" y="337848"/>
                </a:lnTo>
                <a:lnTo>
                  <a:pt x="3793766" y="312969"/>
                </a:lnTo>
                <a:lnTo>
                  <a:pt x="3762355" y="288807"/>
                </a:lnTo>
                <a:lnTo>
                  <a:pt x="3728973" y="265390"/>
                </a:lnTo>
                <a:lnTo>
                  <a:pt x="3693680" y="242750"/>
                </a:lnTo>
                <a:lnTo>
                  <a:pt x="3656536" y="220917"/>
                </a:lnTo>
                <a:lnTo>
                  <a:pt x="3617601" y="199921"/>
                </a:lnTo>
                <a:lnTo>
                  <a:pt x="3576934" y="179794"/>
                </a:lnTo>
                <a:lnTo>
                  <a:pt x="3534597" y="160565"/>
                </a:lnTo>
                <a:lnTo>
                  <a:pt x="3490648" y="142265"/>
                </a:lnTo>
                <a:lnTo>
                  <a:pt x="3445148" y="124925"/>
                </a:lnTo>
                <a:lnTo>
                  <a:pt x="3398158" y="108575"/>
                </a:lnTo>
                <a:lnTo>
                  <a:pt x="3349736" y="93246"/>
                </a:lnTo>
                <a:lnTo>
                  <a:pt x="3299942" y="78967"/>
                </a:lnTo>
                <a:lnTo>
                  <a:pt x="3248838" y="65770"/>
                </a:lnTo>
                <a:lnTo>
                  <a:pt x="3196482" y="53686"/>
                </a:lnTo>
                <a:lnTo>
                  <a:pt x="3142935" y="42744"/>
                </a:lnTo>
                <a:lnTo>
                  <a:pt x="3088257" y="32974"/>
                </a:lnTo>
                <a:lnTo>
                  <a:pt x="3032508" y="24409"/>
                </a:lnTo>
                <a:lnTo>
                  <a:pt x="2975747" y="17078"/>
                </a:lnTo>
                <a:lnTo>
                  <a:pt x="2918035" y="11011"/>
                </a:lnTo>
                <a:lnTo>
                  <a:pt x="2859432" y="6239"/>
                </a:lnTo>
                <a:lnTo>
                  <a:pt x="2799997" y="2793"/>
                </a:lnTo>
                <a:lnTo>
                  <a:pt x="2739791" y="703"/>
                </a:lnTo>
                <a:lnTo>
                  <a:pt x="2678874" y="0"/>
                </a:lnTo>
                <a:close/>
              </a:path>
            </a:pathLst>
          </a:custGeom>
          <a:solidFill>
            <a:srgbClr val="00A0D4"/>
          </a:solidFill>
        </p:spPr>
        <p:txBody>
          <a:bodyPr wrap="square" lIns="0" tIns="0" rIns="0" bIns="0" rtlCol="0"/>
          <a:lstStyle/>
          <a:p>
            <a:endParaRPr/>
          </a:p>
        </p:txBody>
      </p:sp>
      <p:sp>
        <p:nvSpPr>
          <p:cNvPr id="13" name="object 13"/>
          <p:cNvSpPr/>
          <p:nvPr/>
        </p:nvSpPr>
        <p:spPr>
          <a:xfrm>
            <a:off x="5532743" y="2032011"/>
            <a:ext cx="4752340" cy="1834514"/>
          </a:xfrm>
          <a:custGeom>
            <a:avLst/>
            <a:gdLst/>
            <a:ahLst/>
            <a:cxnLst/>
            <a:rect l="l" t="t" r="r" b="b"/>
            <a:pathLst>
              <a:path w="4752340" h="1834514">
                <a:moveTo>
                  <a:pt x="2678874" y="0"/>
                </a:moveTo>
                <a:lnTo>
                  <a:pt x="2739791" y="703"/>
                </a:lnTo>
                <a:lnTo>
                  <a:pt x="2799997" y="2793"/>
                </a:lnTo>
                <a:lnTo>
                  <a:pt x="2859432" y="6239"/>
                </a:lnTo>
                <a:lnTo>
                  <a:pt x="2918035" y="11011"/>
                </a:lnTo>
                <a:lnTo>
                  <a:pt x="2975747" y="17078"/>
                </a:lnTo>
                <a:lnTo>
                  <a:pt x="3032508" y="24409"/>
                </a:lnTo>
                <a:lnTo>
                  <a:pt x="3088257" y="32974"/>
                </a:lnTo>
                <a:lnTo>
                  <a:pt x="3142935" y="42744"/>
                </a:lnTo>
                <a:lnTo>
                  <a:pt x="3196482" y="53686"/>
                </a:lnTo>
                <a:lnTo>
                  <a:pt x="3248838" y="65770"/>
                </a:lnTo>
                <a:lnTo>
                  <a:pt x="3299942" y="78967"/>
                </a:lnTo>
                <a:lnTo>
                  <a:pt x="3349736" y="93246"/>
                </a:lnTo>
                <a:lnTo>
                  <a:pt x="3398158" y="108575"/>
                </a:lnTo>
                <a:lnTo>
                  <a:pt x="3445148" y="124925"/>
                </a:lnTo>
                <a:lnTo>
                  <a:pt x="3490648" y="142265"/>
                </a:lnTo>
                <a:lnTo>
                  <a:pt x="3534597" y="160565"/>
                </a:lnTo>
                <a:lnTo>
                  <a:pt x="3576934" y="179794"/>
                </a:lnTo>
                <a:lnTo>
                  <a:pt x="3617601" y="199921"/>
                </a:lnTo>
                <a:lnTo>
                  <a:pt x="3656536" y="220917"/>
                </a:lnTo>
                <a:lnTo>
                  <a:pt x="3693680" y="242750"/>
                </a:lnTo>
                <a:lnTo>
                  <a:pt x="3728973" y="265390"/>
                </a:lnTo>
                <a:lnTo>
                  <a:pt x="3762355" y="288807"/>
                </a:lnTo>
                <a:lnTo>
                  <a:pt x="3793766" y="312969"/>
                </a:lnTo>
                <a:lnTo>
                  <a:pt x="3823147" y="337848"/>
                </a:lnTo>
                <a:lnTo>
                  <a:pt x="3875574" y="389629"/>
                </a:lnTo>
                <a:lnTo>
                  <a:pt x="3919157" y="443907"/>
                </a:lnTo>
                <a:lnTo>
                  <a:pt x="3937482" y="471906"/>
                </a:lnTo>
                <a:lnTo>
                  <a:pt x="3997011" y="478465"/>
                </a:lnTo>
                <a:lnTo>
                  <a:pt x="4055196" y="487181"/>
                </a:lnTo>
                <a:lnTo>
                  <a:pt x="4111917" y="497981"/>
                </a:lnTo>
                <a:lnTo>
                  <a:pt x="4167052" y="510793"/>
                </a:lnTo>
                <a:lnTo>
                  <a:pt x="4220481" y="525543"/>
                </a:lnTo>
                <a:lnTo>
                  <a:pt x="4272082" y="542160"/>
                </a:lnTo>
                <a:lnTo>
                  <a:pt x="4321733" y="560571"/>
                </a:lnTo>
                <a:lnTo>
                  <a:pt x="4369314" y="580704"/>
                </a:lnTo>
                <a:lnTo>
                  <a:pt x="4414704" y="602485"/>
                </a:lnTo>
                <a:lnTo>
                  <a:pt x="4457780" y="625843"/>
                </a:lnTo>
                <a:lnTo>
                  <a:pt x="4498423" y="650704"/>
                </a:lnTo>
                <a:lnTo>
                  <a:pt x="4536511" y="676997"/>
                </a:lnTo>
                <a:lnTo>
                  <a:pt x="4571923" y="704648"/>
                </a:lnTo>
                <a:lnTo>
                  <a:pt x="4604537" y="733585"/>
                </a:lnTo>
                <a:lnTo>
                  <a:pt x="4634233" y="763736"/>
                </a:lnTo>
                <a:lnTo>
                  <a:pt x="4660889" y="795028"/>
                </a:lnTo>
                <a:lnTo>
                  <a:pt x="4684384" y="827389"/>
                </a:lnTo>
                <a:lnTo>
                  <a:pt x="4704596" y="860745"/>
                </a:lnTo>
                <a:lnTo>
                  <a:pt x="4721406" y="895025"/>
                </a:lnTo>
                <a:lnTo>
                  <a:pt x="4744330" y="966064"/>
                </a:lnTo>
                <a:lnTo>
                  <a:pt x="4752187" y="1039926"/>
                </a:lnTo>
                <a:lnTo>
                  <a:pt x="4750436" y="1074924"/>
                </a:lnTo>
                <a:lnTo>
                  <a:pt x="4736726" y="1143197"/>
                </a:lnTo>
                <a:lnTo>
                  <a:pt x="4710076" y="1208771"/>
                </a:lnTo>
                <a:lnTo>
                  <a:pt x="4671290" y="1271166"/>
                </a:lnTo>
                <a:lnTo>
                  <a:pt x="4647596" y="1301021"/>
                </a:lnTo>
                <a:lnTo>
                  <a:pt x="4621169" y="1329901"/>
                </a:lnTo>
                <a:lnTo>
                  <a:pt x="4592109" y="1357745"/>
                </a:lnTo>
                <a:lnTo>
                  <a:pt x="4560517" y="1384494"/>
                </a:lnTo>
                <a:lnTo>
                  <a:pt x="4526492" y="1410088"/>
                </a:lnTo>
                <a:lnTo>
                  <a:pt x="4490136" y="1434466"/>
                </a:lnTo>
                <a:lnTo>
                  <a:pt x="4451549" y="1457568"/>
                </a:lnTo>
                <a:lnTo>
                  <a:pt x="4410831" y="1479335"/>
                </a:lnTo>
                <a:lnTo>
                  <a:pt x="4368082" y="1499705"/>
                </a:lnTo>
                <a:lnTo>
                  <a:pt x="4323403" y="1518620"/>
                </a:lnTo>
                <a:lnTo>
                  <a:pt x="4276895" y="1536018"/>
                </a:lnTo>
                <a:lnTo>
                  <a:pt x="4228657" y="1551841"/>
                </a:lnTo>
                <a:lnTo>
                  <a:pt x="4178789" y="1566027"/>
                </a:lnTo>
                <a:lnTo>
                  <a:pt x="4127394" y="1578516"/>
                </a:lnTo>
                <a:lnTo>
                  <a:pt x="4074569" y="1589249"/>
                </a:lnTo>
                <a:lnTo>
                  <a:pt x="4020417" y="1598165"/>
                </a:lnTo>
                <a:lnTo>
                  <a:pt x="3965038" y="1605205"/>
                </a:lnTo>
                <a:lnTo>
                  <a:pt x="3908531" y="1610307"/>
                </a:lnTo>
                <a:lnTo>
                  <a:pt x="3850997" y="1613413"/>
                </a:lnTo>
                <a:lnTo>
                  <a:pt x="3792537" y="1614462"/>
                </a:lnTo>
                <a:lnTo>
                  <a:pt x="3738483" y="1613563"/>
                </a:lnTo>
                <a:lnTo>
                  <a:pt x="3685217" y="1610900"/>
                </a:lnTo>
                <a:lnTo>
                  <a:pt x="3632815" y="1606523"/>
                </a:lnTo>
                <a:lnTo>
                  <a:pt x="3581356" y="1600480"/>
                </a:lnTo>
                <a:lnTo>
                  <a:pt x="3530917" y="1592821"/>
                </a:lnTo>
                <a:lnTo>
                  <a:pt x="3495271" y="1610998"/>
                </a:lnTo>
                <a:lnTo>
                  <a:pt x="3458189" y="1628598"/>
                </a:lnTo>
                <a:lnTo>
                  <a:pt x="3419709" y="1645605"/>
                </a:lnTo>
                <a:lnTo>
                  <a:pt x="3379871" y="1662000"/>
                </a:lnTo>
                <a:lnTo>
                  <a:pt x="3338717" y="1677766"/>
                </a:lnTo>
                <a:lnTo>
                  <a:pt x="3296284" y="1692886"/>
                </a:lnTo>
                <a:lnTo>
                  <a:pt x="3252614" y="1707342"/>
                </a:lnTo>
                <a:lnTo>
                  <a:pt x="3207746" y="1721116"/>
                </a:lnTo>
                <a:lnTo>
                  <a:pt x="3161720" y="1734191"/>
                </a:lnTo>
                <a:lnTo>
                  <a:pt x="3114576" y="1746549"/>
                </a:lnTo>
                <a:lnTo>
                  <a:pt x="3066353" y="1758173"/>
                </a:lnTo>
                <a:lnTo>
                  <a:pt x="3017092" y="1769046"/>
                </a:lnTo>
                <a:lnTo>
                  <a:pt x="2966833" y="1779150"/>
                </a:lnTo>
                <a:lnTo>
                  <a:pt x="2915615" y="1788466"/>
                </a:lnTo>
                <a:lnTo>
                  <a:pt x="2863477" y="1796979"/>
                </a:lnTo>
                <a:lnTo>
                  <a:pt x="2810461" y="1804670"/>
                </a:lnTo>
                <a:lnTo>
                  <a:pt x="2756606" y="1811522"/>
                </a:lnTo>
                <a:lnTo>
                  <a:pt x="2701951" y="1817517"/>
                </a:lnTo>
                <a:lnTo>
                  <a:pt x="2646537" y="1822638"/>
                </a:lnTo>
                <a:lnTo>
                  <a:pt x="2590403" y="1826867"/>
                </a:lnTo>
                <a:lnTo>
                  <a:pt x="2533589" y="1830186"/>
                </a:lnTo>
                <a:lnTo>
                  <a:pt x="2476136" y="1832579"/>
                </a:lnTo>
                <a:lnTo>
                  <a:pt x="2418083" y="1834028"/>
                </a:lnTo>
                <a:lnTo>
                  <a:pt x="2359469" y="1834514"/>
                </a:lnTo>
                <a:lnTo>
                  <a:pt x="2300820" y="1834027"/>
                </a:lnTo>
                <a:lnTo>
                  <a:pt x="2242733" y="1832576"/>
                </a:lnTo>
                <a:lnTo>
                  <a:pt x="2185247" y="1830180"/>
                </a:lnTo>
                <a:lnTo>
                  <a:pt x="2128404" y="1826856"/>
                </a:lnTo>
                <a:lnTo>
                  <a:pt x="2072242" y="1822622"/>
                </a:lnTo>
                <a:lnTo>
                  <a:pt x="2016801" y="1817494"/>
                </a:lnTo>
                <a:lnTo>
                  <a:pt x="1962122" y="1811492"/>
                </a:lnTo>
                <a:lnTo>
                  <a:pt x="1908243" y="1804632"/>
                </a:lnTo>
                <a:lnTo>
                  <a:pt x="1855205" y="1796931"/>
                </a:lnTo>
                <a:lnTo>
                  <a:pt x="1803048" y="1788409"/>
                </a:lnTo>
                <a:lnTo>
                  <a:pt x="1751811" y="1779081"/>
                </a:lnTo>
                <a:lnTo>
                  <a:pt x="1701534" y="1768967"/>
                </a:lnTo>
                <a:lnTo>
                  <a:pt x="1652257" y="1758082"/>
                </a:lnTo>
                <a:lnTo>
                  <a:pt x="1604020" y="1746446"/>
                </a:lnTo>
                <a:lnTo>
                  <a:pt x="1556863" y="1734075"/>
                </a:lnTo>
                <a:lnTo>
                  <a:pt x="1510824" y="1720988"/>
                </a:lnTo>
                <a:lnTo>
                  <a:pt x="1465945" y="1707201"/>
                </a:lnTo>
                <a:lnTo>
                  <a:pt x="1422265" y="1692732"/>
                </a:lnTo>
                <a:lnTo>
                  <a:pt x="1379823" y="1677599"/>
                </a:lnTo>
                <a:lnTo>
                  <a:pt x="1338660" y="1661820"/>
                </a:lnTo>
                <a:lnTo>
                  <a:pt x="1298816" y="1645412"/>
                </a:lnTo>
                <a:lnTo>
                  <a:pt x="1253089" y="1655136"/>
                </a:lnTo>
                <a:lnTo>
                  <a:pt x="1206346" y="1663478"/>
                </a:lnTo>
                <a:lnTo>
                  <a:pt x="1158652" y="1670396"/>
                </a:lnTo>
                <a:lnTo>
                  <a:pt x="1110071" y="1675850"/>
                </a:lnTo>
                <a:lnTo>
                  <a:pt x="1060670" y="1679796"/>
                </a:lnTo>
                <a:lnTo>
                  <a:pt x="1010512" y="1682195"/>
                </a:lnTo>
                <a:lnTo>
                  <a:pt x="959662" y="1683004"/>
                </a:lnTo>
                <a:lnTo>
                  <a:pt x="901202" y="1681937"/>
                </a:lnTo>
                <a:lnTo>
                  <a:pt x="843668" y="1678778"/>
                </a:lnTo>
                <a:lnTo>
                  <a:pt x="787161" y="1673587"/>
                </a:lnTo>
                <a:lnTo>
                  <a:pt x="731781" y="1666426"/>
                </a:lnTo>
                <a:lnTo>
                  <a:pt x="677629" y="1657356"/>
                </a:lnTo>
                <a:lnTo>
                  <a:pt x="624804" y="1646438"/>
                </a:lnTo>
                <a:lnTo>
                  <a:pt x="573408" y="1633734"/>
                </a:lnTo>
                <a:lnTo>
                  <a:pt x="523540" y="1619303"/>
                </a:lnTo>
                <a:lnTo>
                  <a:pt x="475301" y="1603208"/>
                </a:lnTo>
                <a:lnTo>
                  <a:pt x="428792" y="1585509"/>
                </a:lnTo>
                <a:lnTo>
                  <a:pt x="384112" y="1566269"/>
                </a:lnTo>
                <a:lnTo>
                  <a:pt x="341363" y="1545547"/>
                </a:lnTo>
                <a:lnTo>
                  <a:pt x="300644" y="1523405"/>
                </a:lnTo>
                <a:lnTo>
                  <a:pt x="262056" y="1499904"/>
                </a:lnTo>
                <a:lnTo>
                  <a:pt x="225700" y="1475105"/>
                </a:lnTo>
                <a:lnTo>
                  <a:pt x="191675" y="1449070"/>
                </a:lnTo>
                <a:lnTo>
                  <a:pt x="160082" y="1421859"/>
                </a:lnTo>
                <a:lnTo>
                  <a:pt x="131021" y="1393534"/>
                </a:lnTo>
                <a:lnTo>
                  <a:pt x="104594" y="1364155"/>
                </a:lnTo>
                <a:lnTo>
                  <a:pt x="80899" y="1333785"/>
                </a:lnTo>
                <a:lnTo>
                  <a:pt x="42111" y="1270313"/>
                </a:lnTo>
                <a:lnTo>
                  <a:pt x="15461" y="1203605"/>
                </a:lnTo>
                <a:lnTo>
                  <a:pt x="1751" y="1134153"/>
                </a:lnTo>
                <a:lnTo>
                  <a:pt x="0" y="1098550"/>
                </a:lnTo>
                <a:lnTo>
                  <a:pt x="1936" y="1061119"/>
                </a:lnTo>
                <a:lnTo>
                  <a:pt x="17078" y="988213"/>
                </a:lnTo>
                <a:lnTo>
                  <a:pt x="46466" y="918386"/>
                </a:lnTo>
                <a:lnTo>
                  <a:pt x="66210" y="884806"/>
                </a:lnTo>
                <a:lnTo>
                  <a:pt x="89166" y="852208"/>
                </a:lnTo>
                <a:lnTo>
                  <a:pt x="115216" y="820666"/>
                </a:lnTo>
                <a:lnTo>
                  <a:pt x="144243" y="790248"/>
                </a:lnTo>
                <a:lnTo>
                  <a:pt x="176131" y="761027"/>
                </a:lnTo>
                <a:lnTo>
                  <a:pt x="210763" y="733074"/>
                </a:lnTo>
                <a:lnTo>
                  <a:pt x="248023" y="706459"/>
                </a:lnTo>
                <a:lnTo>
                  <a:pt x="287792" y="681254"/>
                </a:lnTo>
                <a:lnTo>
                  <a:pt x="329955" y="657531"/>
                </a:lnTo>
                <a:lnTo>
                  <a:pt x="374395" y="635359"/>
                </a:lnTo>
                <a:lnTo>
                  <a:pt x="420994" y="614810"/>
                </a:lnTo>
                <a:lnTo>
                  <a:pt x="469637" y="595956"/>
                </a:lnTo>
                <a:lnTo>
                  <a:pt x="520206" y="578867"/>
                </a:lnTo>
                <a:lnTo>
                  <a:pt x="572584" y="563614"/>
                </a:lnTo>
                <a:lnTo>
                  <a:pt x="626655" y="550269"/>
                </a:lnTo>
                <a:lnTo>
                  <a:pt x="682302" y="538902"/>
                </a:lnTo>
                <a:lnTo>
                  <a:pt x="739407" y="529585"/>
                </a:lnTo>
                <a:lnTo>
                  <a:pt x="797855" y="522389"/>
                </a:lnTo>
                <a:lnTo>
                  <a:pt x="857529" y="517385"/>
                </a:lnTo>
                <a:lnTo>
                  <a:pt x="895577" y="492762"/>
                </a:lnTo>
                <a:lnTo>
                  <a:pt x="935493" y="469586"/>
                </a:lnTo>
                <a:lnTo>
                  <a:pt x="977192" y="447917"/>
                </a:lnTo>
                <a:lnTo>
                  <a:pt x="1020588" y="427815"/>
                </a:lnTo>
                <a:lnTo>
                  <a:pt x="1065593" y="409340"/>
                </a:lnTo>
                <a:lnTo>
                  <a:pt x="1112123" y="392554"/>
                </a:lnTo>
                <a:lnTo>
                  <a:pt x="1160091" y="377517"/>
                </a:lnTo>
                <a:lnTo>
                  <a:pt x="1209410" y="364288"/>
                </a:lnTo>
                <a:lnTo>
                  <a:pt x="1259995" y="352929"/>
                </a:lnTo>
                <a:lnTo>
                  <a:pt x="1311759" y="343499"/>
                </a:lnTo>
                <a:lnTo>
                  <a:pt x="1364617" y="336060"/>
                </a:lnTo>
                <a:lnTo>
                  <a:pt x="1418482" y="330671"/>
                </a:lnTo>
                <a:lnTo>
                  <a:pt x="1473268" y="327394"/>
                </a:lnTo>
                <a:lnTo>
                  <a:pt x="1528889" y="326288"/>
                </a:lnTo>
                <a:lnTo>
                  <a:pt x="1535201" y="326288"/>
                </a:lnTo>
                <a:lnTo>
                  <a:pt x="1541500" y="326339"/>
                </a:lnTo>
                <a:lnTo>
                  <a:pt x="1547787" y="326428"/>
                </a:lnTo>
                <a:lnTo>
                  <a:pt x="1577507" y="302332"/>
                </a:lnTo>
                <a:lnTo>
                  <a:pt x="1609155" y="278938"/>
                </a:lnTo>
                <a:lnTo>
                  <a:pt x="1642676" y="256274"/>
                </a:lnTo>
                <a:lnTo>
                  <a:pt x="1678012" y="234369"/>
                </a:lnTo>
                <a:lnTo>
                  <a:pt x="1715107" y="213251"/>
                </a:lnTo>
                <a:lnTo>
                  <a:pt x="1753905" y="192950"/>
                </a:lnTo>
                <a:lnTo>
                  <a:pt x="1794348" y="173495"/>
                </a:lnTo>
                <a:lnTo>
                  <a:pt x="1836380" y="154913"/>
                </a:lnTo>
                <a:lnTo>
                  <a:pt x="1879946" y="137235"/>
                </a:lnTo>
                <a:lnTo>
                  <a:pt x="1924987" y="120488"/>
                </a:lnTo>
                <a:lnTo>
                  <a:pt x="1971447" y="104701"/>
                </a:lnTo>
                <a:lnTo>
                  <a:pt x="2019271" y="89904"/>
                </a:lnTo>
                <a:lnTo>
                  <a:pt x="2068401" y="76126"/>
                </a:lnTo>
                <a:lnTo>
                  <a:pt x="2118781" y="63394"/>
                </a:lnTo>
                <a:lnTo>
                  <a:pt x="2170354" y="51738"/>
                </a:lnTo>
                <a:lnTo>
                  <a:pt x="2223063" y="41187"/>
                </a:lnTo>
                <a:lnTo>
                  <a:pt x="2276853" y="31769"/>
                </a:lnTo>
                <a:lnTo>
                  <a:pt x="2331667" y="23513"/>
                </a:lnTo>
                <a:lnTo>
                  <a:pt x="2387447" y="16448"/>
                </a:lnTo>
                <a:lnTo>
                  <a:pt x="2444138" y="10604"/>
                </a:lnTo>
                <a:lnTo>
                  <a:pt x="2501683" y="6008"/>
                </a:lnTo>
                <a:lnTo>
                  <a:pt x="2560025" y="2689"/>
                </a:lnTo>
                <a:lnTo>
                  <a:pt x="2619107" y="677"/>
                </a:lnTo>
                <a:lnTo>
                  <a:pt x="2678874" y="0"/>
                </a:lnTo>
                <a:close/>
              </a:path>
            </a:pathLst>
          </a:custGeom>
          <a:ln w="6350">
            <a:solidFill>
              <a:srgbClr val="211F1F"/>
            </a:solidFill>
          </a:ln>
        </p:spPr>
        <p:txBody>
          <a:bodyPr wrap="square" lIns="0" tIns="0" rIns="0" bIns="0" rtlCol="0"/>
          <a:lstStyle/>
          <a:p>
            <a:endParaRPr/>
          </a:p>
        </p:txBody>
      </p:sp>
      <p:sp>
        <p:nvSpPr>
          <p:cNvPr id="14" name="object 14"/>
          <p:cNvSpPr/>
          <p:nvPr/>
        </p:nvSpPr>
        <p:spPr>
          <a:xfrm>
            <a:off x="5577192" y="2076449"/>
            <a:ext cx="4663299" cy="1745627"/>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8560066" y="3020635"/>
            <a:ext cx="379793" cy="379802"/>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5577192" y="2076449"/>
            <a:ext cx="4663440" cy="1746250"/>
          </a:xfrm>
          <a:custGeom>
            <a:avLst/>
            <a:gdLst/>
            <a:ahLst/>
            <a:cxnLst/>
            <a:rect l="l" t="t" r="r" b="b"/>
            <a:pathLst>
              <a:path w="4663440" h="1746250">
                <a:moveTo>
                  <a:pt x="3855034" y="450519"/>
                </a:moveTo>
                <a:lnTo>
                  <a:pt x="3827356" y="409960"/>
                </a:lnTo>
                <a:lnTo>
                  <a:pt x="3795335" y="371760"/>
                </a:lnTo>
                <a:lnTo>
                  <a:pt x="3759554" y="335900"/>
                </a:lnTo>
                <a:lnTo>
                  <a:pt x="3720595" y="302355"/>
                </a:lnTo>
                <a:lnTo>
                  <a:pt x="3679040" y="271106"/>
                </a:lnTo>
                <a:lnTo>
                  <a:pt x="3635472" y="242129"/>
                </a:lnTo>
                <a:lnTo>
                  <a:pt x="3590473" y="215403"/>
                </a:lnTo>
                <a:lnTo>
                  <a:pt x="3544625" y="190906"/>
                </a:lnTo>
                <a:lnTo>
                  <a:pt x="3498511" y="168616"/>
                </a:lnTo>
                <a:lnTo>
                  <a:pt x="3452714" y="148510"/>
                </a:lnTo>
                <a:lnTo>
                  <a:pt x="3407816" y="130568"/>
                </a:lnTo>
                <a:lnTo>
                  <a:pt x="3362082" y="113901"/>
                </a:lnTo>
                <a:lnTo>
                  <a:pt x="3315683" y="98475"/>
                </a:lnTo>
                <a:lnTo>
                  <a:pt x="3268688" y="84266"/>
                </a:lnTo>
                <a:lnTo>
                  <a:pt x="3221165" y="71253"/>
                </a:lnTo>
                <a:lnTo>
                  <a:pt x="3173182" y="59412"/>
                </a:lnTo>
                <a:lnTo>
                  <a:pt x="3124807" y="48720"/>
                </a:lnTo>
                <a:lnTo>
                  <a:pt x="3076107" y="39155"/>
                </a:lnTo>
                <a:lnTo>
                  <a:pt x="3027151" y="30694"/>
                </a:lnTo>
                <a:lnTo>
                  <a:pt x="2978007" y="23313"/>
                </a:lnTo>
                <a:lnTo>
                  <a:pt x="2928742" y="16991"/>
                </a:lnTo>
                <a:lnTo>
                  <a:pt x="2879425" y="11704"/>
                </a:lnTo>
                <a:lnTo>
                  <a:pt x="2830124" y="7430"/>
                </a:lnTo>
                <a:lnTo>
                  <a:pt x="2780907" y="4145"/>
                </a:lnTo>
                <a:lnTo>
                  <a:pt x="2731841" y="1827"/>
                </a:lnTo>
                <a:lnTo>
                  <a:pt x="2682995" y="452"/>
                </a:lnTo>
                <a:lnTo>
                  <a:pt x="2634437" y="0"/>
                </a:lnTo>
                <a:lnTo>
                  <a:pt x="2584359" y="478"/>
                </a:lnTo>
                <a:lnTo>
                  <a:pt x="2534131" y="1929"/>
                </a:lnTo>
                <a:lnTo>
                  <a:pt x="2483808" y="4372"/>
                </a:lnTo>
                <a:lnTo>
                  <a:pt x="2433444" y="7830"/>
                </a:lnTo>
                <a:lnTo>
                  <a:pt x="2383094" y="12323"/>
                </a:lnTo>
                <a:lnTo>
                  <a:pt x="2332814" y="17873"/>
                </a:lnTo>
                <a:lnTo>
                  <a:pt x="2282657" y="24501"/>
                </a:lnTo>
                <a:lnTo>
                  <a:pt x="2232680" y="32229"/>
                </a:lnTo>
                <a:lnTo>
                  <a:pt x="2182936" y="41077"/>
                </a:lnTo>
                <a:lnTo>
                  <a:pt x="2133481" y="51067"/>
                </a:lnTo>
                <a:lnTo>
                  <a:pt x="2084370" y="62219"/>
                </a:lnTo>
                <a:lnTo>
                  <a:pt x="2035657" y="74557"/>
                </a:lnTo>
                <a:lnTo>
                  <a:pt x="1987397" y="88099"/>
                </a:lnTo>
                <a:lnTo>
                  <a:pt x="1939545" y="102921"/>
                </a:lnTo>
                <a:lnTo>
                  <a:pt x="1891347" y="119371"/>
                </a:lnTo>
                <a:lnTo>
                  <a:pt x="1843127" y="137502"/>
                </a:lnTo>
                <a:lnTo>
                  <a:pt x="1795209" y="157366"/>
                </a:lnTo>
                <a:lnTo>
                  <a:pt x="1747915" y="179014"/>
                </a:lnTo>
                <a:lnTo>
                  <a:pt x="1701569" y="202499"/>
                </a:lnTo>
                <a:lnTo>
                  <a:pt x="1656496" y="227873"/>
                </a:lnTo>
                <a:lnTo>
                  <a:pt x="1613017" y="255188"/>
                </a:lnTo>
                <a:lnTo>
                  <a:pt x="1571458" y="284496"/>
                </a:lnTo>
                <a:lnTo>
                  <a:pt x="1532140" y="315848"/>
                </a:lnTo>
                <a:lnTo>
                  <a:pt x="1519440" y="326656"/>
                </a:lnTo>
                <a:lnTo>
                  <a:pt x="1502740" y="326428"/>
                </a:lnTo>
                <a:lnTo>
                  <a:pt x="1496644" y="326351"/>
                </a:lnTo>
                <a:lnTo>
                  <a:pt x="1490548" y="326301"/>
                </a:lnTo>
                <a:lnTo>
                  <a:pt x="1484452" y="326301"/>
                </a:lnTo>
                <a:lnTo>
                  <a:pt x="1436423" y="327167"/>
                </a:lnTo>
                <a:lnTo>
                  <a:pt x="1388116" y="329789"/>
                </a:lnTo>
                <a:lnTo>
                  <a:pt x="1339672" y="334197"/>
                </a:lnTo>
                <a:lnTo>
                  <a:pt x="1291232" y="340423"/>
                </a:lnTo>
                <a:lnTo>
                  <a:pt x="1242938" y="348499"/>
                </a:lnTo>
                <a:lnTo>
                  <a:pt x="1194930" y="358457"/>
                </a:lnTo>
                <a:lnTo>
                  <a:pt x="1147351" y="370328"/>
                </a:lnTo>
                <a:lnTo>
                  <a:pt x="1100341" y="384144"/>
                </a:lnTo>
                <a:lnTo>
                  <a:pt x="1054042" y="399937"/>
                </a:lnTo>
                <a:lnTo>
                  <a:pt x="1008594" y="417739"/>
                </a:lnTo>
                <a:lnTo>
                  <a:pt x="964140" y="437580"/>
                </a:lnTo>
                <a:lnTo>
                  <a:pt x="920820" y="459494"/>
                </a:lnTo>
                <a:lnTo>
                  <a:pt x="878776" y="483511"/>
                </a:lnTo>
                <a:lnTo>
                  <a:pt x="838149" y="509663"/>
                </a:lnTo>
                <a:lnTo>
                  <a:pt x="828090" y="516534"/>
                </a:lnTo>
                <a:lnTo>
                  <a:pt x="815936" y="517309"/>
                </a:lnTo>
                <a:lnTo>
                  <a:pt x="768373" y="521137"/>
                </a:lnTo>
                <a:lnTo>
                  <a:pt x="720482" y="526550"/>
                </a:lnTo>
                <a:lnTo>
                  <a:pt x="672438" y="533592"/>
                </a:lnTo>
                <a:lnTo>
                  <a:pt x="624414" y="542308"/>
                </a:lnTo>
                <a:lnTo>
                  <a:pt x="576582" y="552743"/>
                </a:lnTo>
                <a:lnTo>
                  <a:pt x="529116" y="564940"/>
                </a:lnTo>
                <a:lnTo>
                  <a:pt x="482190" y="578945"/>
                </a:lnTo>
                <a:lnTo>
                  <a:pt x="435976" y="594802"/>
                </a:lnTo>
                <a:lnTo>
                  <a:pt x="390648" y="612556"/>
                </a:lnTo>
                <a:lnTo>
                  <a:pt x="346378" y="632252"/>
                </a:lnTo>
                <a:lnTo>
                  <a:pt x="303341" y="653934"/>
                </a:lnTo>
                <a:lnTo>
                  <a:pt x="261708" y="677646"/>
                </a:lnTo>
                <a:lnTo>
                  <a:pt x="223011" y="702581"/>
                </a:lnTo>
                <a:lnTo>
                  <a:pt x="185228" y="730245"/>
                </a:lnTo>
                <a:lnTo>
                  <a:pt x="149062" y="760590"/>
                </a:lnTo>
                <a:lnTo>
                  <a:pt x="115214" y="793568"/>
                </a:lnTo>
                <a:lnTo>
                  <a:pt x="84386" y="829131"/>
                </a:lnTo>
                <a:lnTo>
                  <a:pt x="57278" y="867232"/>
                </a:lnTo>
                <a:lnTo>
                  <a:pt x="34593" y="907821"/>
                </a:lnTo>
                <a:lnTo>
                  <a:pt x="17031" y="950852"/>
                </a:lnTo>
                <a:lnTo>
                  <a:pt x="5295" y="996276"/>
                </a:lnTo>
                <a:lnTo>
                  <a:pt x="334" y="1039578"/>
                </a:lnTo>
                <a:lnTo>
                  <a:pt x="0" y="1054112"/>
                </a:lnTo>
                <a:lnTo>
                  <a:pt x="334" y="1068657"/>
                </a:lnTo>
                <a:lnTo>
                  <a:pt x="5295" y="1111948"/>
                </a:lnTo>
                <a:lnTo>
                  <a:pt x="18355" y="1161315"/>
                </a:lnTo>
                <a:lnTo>
                  <a:pt x="38245" y="1207836"/>
                </a:lnTo>
                <a:lnTo>
                  <a:pt x="64086" y="1251461"/>
                </a:lnTo>
                <a:lnTo>
                  <a:pt x="94999" y="1292144"/>
                </a:lnTo>
                <a:lnTo>
                  <a:pt x="130106" y="1329835"/>
                </a:lnTo>
                <a:lnTo>
                  <a:pt x="168526" y="1364488"/>
                </a:lnTo>
                <a:lnTo>
                  <a:pt x="209382" y="1396053"/>
                </a:lnTo>
                <a:lnTo>
                  <a:pt x="251793" y="1424483"/>
                </a:lnTo>
                <a:lnTo>
                  <a:pt x="294881" y="1449730"/>
                </a:lnTo>
                <a:lnTo>
                  <a:pt x="338305" y="1472115"/>
                </a:lnTo>
                <a:lnTo>
                  <a:pt x="383008" y="1492463"/>
                </a:lnTo>
                <a:lnTo>
                  <a:pt x="428836" y="1510819"/>
                </a:lnTo>
                <a:lnTo>
                  <a:pt x="475637" y="1527224"/>
                </a:lnTo>
                <a:lnTo>
                  <a:pt x="523255" y="1541721"/>
                </a:lnTo>
                <a:lnTo>
                  <a:pt x="571538" y="1554352"/>
                </a:lnTo>
                <a:lnTo>
                  <a:pt x="620332" y="1565161"/>
                </a:lnTo>
                <a:lnTo>
                  <a:pt x="669483" y="1574190"/>
                </a:lnTo>
                <a:lnTo>
                  <a:pt x="718838" y="1581482"/>
                </a:lnTo>
                <a:lnTo>
                  <a:pt x="768243" y="1587079"/>
                </a:lnTo>
                <a:lnTo>
                  <a:pt x="817545" y="1591024"/>
                </a:lnTo>
                <a:lnTo>
                  <a:pt x="866590" y="1593360"/>
                </a:lnTo>
                <a:lnTo>
                  <a:pt x="915225" y="1594129"/>
                </a:lnTo>
                <a:lnTo>
                  <a:pt x="962590" y="1593410"/>
                </a:lnTo>
                <a:lnTo>
                  <a:pt x="1009955" y="1591237"/>
                </a:lnTo>
                <a:lnTo>
                  <a:pt x="1057252" y="1587584"/>
                </a:lnTo>
                <a:lnTo>
                  <a:pt x="1104413" y="1582426"/>
                </a:lnTo>
                <a:lnTo>
                  <a:pt x="1151369" y="1575737"/>
                </a:lnTo>
                <a:lnTo>
                  <a:pt x="1198053" y="1567493"/>
                </a:lnTo>
                <a:lnTo>
                  <a:pt x="1244396" y="1557667"/>
                </a:lnTo>
                <a:lnTo>
                  <a:pt x="1258506" y="1554416"/>
                </a:lnTo>
                <a:lnTo>
                  <a:pt x="1271828" y="1560093"/>
                </a:lnTo>
                <a:lnTo>
                  <a:pt x="1317471" y="1578808"/>
                </a:lnTo>
                <a:lnTo>
                  <a:pt x="1363979" y="1596396"/>
                </a:lnTo>
                <a:lnTo>
                  <a:pt x="1411279" y="1612879"/>
                </a:lnTo>
                <a:lnTo>
                  <a:pt x="1459297" y="1628278"/>
                </a:lnTo>
                <a:lnTo>
                  <a:pt x="1507961" y="1642617"/>
                </a:lnTo>
                <a:lnTo>
                  <a:pt x="1557198" y="1655916"/>
                </a:lnTo>
                <a:lnTo>
                  <a:pt x="1606936" y="1668198"/>
                </a:lnTo>
                <a:lnTo>
                  <a:pt x="1657101" y="1679485"/>
                </a:lnTo>
                <a:lnTo>
                  <a:pt x="1707621" y="1689798"/>
                </a:lnTo>
                <a:lnTo>
                  <a:pt x="1758423" y="1699161"/>
                </a:lnTo>
                <a:lnTo>
                  <a:pt x="1809433" y="1707593"/>
                </a:lnTo>
                <a:lnTo>
                  <a:pt x="1860580" y="1715119"/>
                </a:lnTo>
                <a:lnTo>
                  <a:pt x="1911790" y="1721759"/>
                </a:lnTo>
                <a:lnTo>
                  <a:pt x="1962991" y="1727535"/>
                </a:lnTo>
                <a:lnTo>
                  <a:pt x="2014108" y="1732470"/>
                </a:lnTo>
                <a:lnTo>
                  <a:pt x="2065071" y="1736586"/>
                </a:lnTo>
                <a:lnTo>
                  <a:pt x="2115806" y="1739904"/>
                </a:lnTo>
                <a:lnTo>
                  <a:pt x="2166239" y="1742446"/>
                </a:lnTo>
                <a:lnTo>
                  <a:pt x="2216299" y="1744235"/>
                </a:lnTo>
                <a:lnTo>
                  <a:pt x="2265913" y="1745292"/>
                </a:lnTo>
                <a:lnTo>
                  <a:pt x="2315006" y="1745640"/>
                </a:lnTo>
                <a:lnTo>
                  <a:pt x="2365059" y="1745286"/>
                </a:lnTo>
                <a:lnTo>
                  <a:pt x="2415187" y="1744216"/>
                </a:lnTo>
                <a:lnTo>
                  <a:pt x="2465363" y="1742415"/>
                </a:lnTo>
                <a:lnTo>
                  <a:pt x="2515559" y="1739870"/>
                </a:lnTo>
                <a:lnTo>
                  <a:pt x="2565745" y="1736565"/>
                </a:lnTo>
                <a:lnTo>
                  <a:pt x="2615893" y="1732488"/>
                </a:lnTo>
                <a:lnTo>
                  <a:pt x="2665975" y="1727624"/>
                </a:lnTo>
                <a:lnTo>
                  <a:pt x="2715962" y="1721959"/>
                </a:lnTo>
                <a:lnTo>
                  <a:pt x="2765826" y="1715478"/>
                </a:lnTo>
                <a:lnTo>
                  <a:pt x="2815539" y="1708169"/>
                </a:lnTo>
                <a:lnTo>
                  <a:pt x="2865071" y="1700016"/>
                </a:lnTo>
                <a:lnTo>
                  <a:pt x="2914394" y="1691006"/>
                </a:lnTo>
                <a:lnTo>
                  <a:pt x="2963481" y="1681124"/>
                </a:lnTo>
                <a:lnTo>
                  <a:pt x="3010174" y="1670846"/>
                </a:lnTo>
                <a:lnTo>
                  <a:pt x="3057040" y="1659622"/>
                </a:lnTo>
                <a:lnTo>
                  <a:pt x="3103951" y="1647410"/>
                </a:lnTo>
                <a:lnTo>
                  <a:pt x="3150781" y="1634168"/>
                </a:lnTo>
                <a:lnTo>
                  <a:pt x="3197403" y="1619855"/>
                </a:lnTo>
                <a:lnTo>
                  <a:pt x="3243692" y="1604428"/>
                </a:lnTo>
                <a:lnTo>
                  <a:pt x="3289521" y="1587845"/>
                </a:lnTo>
                <a:lnTo>
                  <a:pt x="3334762" y="1570065"/>
                </a:lnTo>
                <a:lnTo>
                  <a:pt x="3379291" y="1551044"/>
                </a:lnTo>
                <a:lnTo>
                  <a:pt x="3422980" y="1530741"/>
                </a:lnTo>
                <a:lnTo>
                  <a:pt x="3465703" y="1509115"/>
                </a:lnTo>
                <a:lnTo>
                  <a:pt x="3479025" y="1502067"/>
                </a:lnTo>
                <a:lnTo>
                  <a:pt x="3493884" y="1504568"/>
                </a:lnTo>
                <a:lnTo>
                  <a:pt x="3544376" y="1512210"/>
                </a:lnTo>
                <a:lnTo>
                  <a:pt x="3595114" y="1518102"/>
                </a:lnTo>
                <a:lnTo>
                  <a:pt x="3646028" y="1522273"/>
                </a:lnTo>
                <a:lnTo>
                  <a:pt x="3697047" y="1524754"/>
                </a:lnTo>
                <a:lnTo>
                  <a:pt x="3748100" y="1525574"/>
                </a:lnTo>
                <a:lnTo>
                  <a:pt x="3796791" y="1524817"/>
                </a:lnTo>
                <a:lnTo>
                  <a:pt x="3845918" y="1522515"/>
                </a:lnTo>
                <a:lnTo>
                  <a:pt x="3895322" y="1518626"/>
                </a:lnTo>
                <a:lnTo>
                  <a:pt x="3944849" y="1513104"/>
                </a:lnTo>
                <a:lnTo>
                  <a:pt x="3994341" y="1505907"/>
                </a:lnTo>
                <a:lnTo>
                  <a:pt x="4043643" y="1496989"/>
                </a:lnTo>
                <a:lnTo>
                  <a:pt x="4092597" y="1486308"/>
                </a:lnTo>
                <a:lnTo>
                  <a:pt x="4141048" y="1473818"/>
                </a:lnTo>
                <a:lnTo>
                  <a:pt x="4188838" y="1459477"/>
                </a:lnTo>
                <a:lnTo>
                  <a:pt x="4235812" y="1443239"/>
                </a:lnTo>
                <a:lnTo>
                  <a:pt x="4281814" y="1425062"/>
                </a:lnTo>
                <a:lnTo>
                  <a:pt x="4326686" y="1404901"/>
                </a:lnTo>
                <a:lnTo>
                  <a:pt x="4370273" y="1382712"/>
                </a:lnTo>
                <a:lnTo>
                  <a:pt x="4412980" y="1358013"/>
                </a:lnTo>
                <a:lnTo>
                  <a:pt x="4455154" y="1330126"/>
                </a:lnTo>
                <a:lnTo>
                  <a:pt x="4495879" y="1299098"/>
                </a:lnTo>
                <a:lnTo>
                  <a:pt x="4534240" y="1264977"/>
                </a:lnTo>
                <a:lnTo>
                  <a:pt x="4569318" y="1227810"/>
                </a:lnTo>
                <a:lnTo>
                  <a:pt x="4600198" y="1187646"/>
                </a:lnTo>
                <a:lnTo>
                  <a:pt x="4625964" y="1144531"/>
                </a:lnTo>
                <a:lnTo>
                  <a:pt x="4645699" y="1098514"/>
                </a:lnTo>
                <a:lnTo>
                  <a:pt x="4658487" y="1049642"/>
                </a:lnTo>
                <a:lnTo>
                  <a:pt x="4663010" y="1009099"/>
                </a:lnTo>
                <a:lnTo>
                  <a:pt x="4663313" y="995489"/>
                </a:lnTo>
                <a:lnTo>
                  <a:pt x="4663010" y="981882"/>
                </a:lnTo>
                <a:lnTo>
                  <a:pt x="4658487" y="941336"/>
                </a:lnTo>
                <a:lnTo>
                  <a:pt x="4645782" y="892765"/>
                </a:lnTo>
                <a:lnTo>
                  <a:pt x="4626202" y="847013"/>
                </a:lnTo>
                <a:lnTo>
                  <a:pt x="4600688" y="804148"/>
                </a:lnTo>
                <a:lnTo>
                  <a:pt x="4570182" y="764235"/>
                </a:lnTo>
                <a:lnTo>
                  <a:pt x="4535625" y="727341"/>
                </a:lnTo>
                <a:lnTo>
                  <a:pt x="4497958" y="693534"/>
                </a:lnTo>
                <a:lnTo>
                  <a:pt x="4458122" y="662879"/>
                </a:lnTo>
                <a:lnTo>
                  <a:pt x="4417060" y="635444"/>
                </a:lnTo>
                <a:lnTo>
                  <a:pt x="4373868" y="610186"/>
                </a:lnTo>
                <a:lnTo>
                  <a:pt x="4329063" y="587167"/>
                </a:lnTo>
                <a:lnTo>
                  <a:pt x="4282861" y="566332"/>
                </a:lnTo>
                <a:lnTo>
                  <a:pt x="4235479" y="547628"/>
                </a:lnTo>
                <a:lnTo>
                  <a:pt x="4187135" y="530999"/>
                </a:lnTo>
                <a:lnTo>
                  <a:pt x="4138047" y="516391"/>
                </a:lnTo>
                <a:lnTo>
                  <a:pt x="4088430" y="503748"/>
                </a:lnTo>
                <a:lnTo>
                  <a:pt x="4038503" y="493017"/>
                </a:lnTo>
                <a:lnTo>
                  <a:pt x="3988483" y="484141"/>
                </a:lnTo>
                <a:lnTo>
                  <a:pt x="3938586" y="477068"/>
                </a:lnTo>
                <a:lnTo>
                  <a:pt x="3889032" y="471741"/>
                </a:lnTo>
                <a:lnTo>
                  <a:pt x="3866680" y="469722"/>
                </a:lnTo>
                <a:lnTo>
                  <a:pt x="3855034" y="450519"/>
                </a:lnTo>
                <a:close/>
              </a:path>
            </a:pathLst>
          </a:custGeom>
          <a:ln w="6350">
            <a:solidFill>
              <a:srgbClr val="17568E"/>
            </a:solidFill>
          </a:ln>
        </p:spPr>
        <p:txBody>
          <a:bodyPr wrap="square" lIns="0" tIns="0" rIns="0" bIns="0" rtlCol="0"/>
          <a:lstStyle/>
          <a:p>
            <a:endParaRPr/>
          </a:p>
        </p:txBody>
      </p:sp>
      <p:sp>
        <p:nvSpPr>
          <p:cNvPr id="17" name="object 17"/>
          <p:cNvSpPr txBox="1"/>
          <p:nvPr/>
        </p:nvSpPr>
        <p:spPr>
          <a:xfrm>
            <a:off x="7486676" y="2206316"/>
            <a:ext cx="1428115" cy="478335"/>
          </a:xfrm>
          <a:prstGeom prst="rect">
            <a:avLst/>
          </a:prstGeom>
        </p:spPr>
        <p:txBody>
          <a:bodyPr vert="horz" wrap="square" lIns="0" tIns="16509" rIns="0" bIns="0" rtlCol="0">
            <a:spAutoFit/>
          </a:bodyPr>
          <a:lstStyle/>
          <a:p>
            <a:pPr marL="12700">
              <a:spcBef>
                <a:spcPts val="130"/>
              </a:spcBef>
            </a:pPr>
            <a:r>
              <a:rPr sz="1500" b="1" spc="35" dirty="0">
                <a:solidFill>
                  <a:srgbClr val="211F1F"/>
                </a:solidFill>
                <a:latin typeface="Calibri"/>
                <a:cs typeface="Calibri"/>
              </a:rPr>
              <a:t>Cloud</a:t>
            </a:r>
            <a:r>
              <a:rPr sz="1500" b="1" spc="61" dirty="0">
                <a:solidFill>
                  <a:srgbClr val="211F1F"/>
                </a:solidFill>
                <a:latin typeface="Calibri"/>
                <a:cs typeface="Calibri"/>
              </a:rPr>
              <a:t> </a:t>
            </a:r>
            <a:r>
              <a:rPr sz="1500" b="1" spc="30" dirty="0">
                <a:solidFill>
                  <a:srgbClr val="211F1F"/>
                </a:solidFill>
                <a:latin typeface="Calibri"/>
                <a:cs typeface="Calibri"/>
              </a:rPr>
              <a:t>Computing</a:t>
            </a:r>
            <a:endParaRPr sz="1500" dirty="0">
              <a:latin typeface="Calibri"/>
              <a:cs typeface="Calibri"/>
            </a:endParaRPr>
          </a:p>
        </p:txBody>
      </p:sp>
      <p:sp>
        <p:nvSpPr>
          <p:cNvPr id="18" name="object 18"/>
          <p:cNvSpPr/>
          <p:nvPr/>
        </p:nvSpPr>
        <p:spPr>
          <a:xfrm>
            <a:off x="5863895" y="2986900"/>
            <a:ext cx="235165" cy="442137"/>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6176213" y="2986899"/>
            <a:ext cx="237062" cy="442139"/>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6490412" y="2986900"/>
            <a:ext cx="235165" cy="442137"/>
          </a:xfrm>
          <a:prstGeom prst="rect">
            <a:avLst/>
          </a:prstGeom>
          <a:blipFill>
            <a:blip r:embed="rId7" cstate="print"/>
            <a:stretch>
              <a:fillRect/>
            </a:stretch>
          </a:blipFill>
        </p:spPr>
        <p:txBody>
          <a:bodyPr wrap="square" lIns="0" tIns="0" rIns="0" bIns="0" rtlCol="0"/>
          <a:lstStyle/>
          <a:p>
            <a:endParaRPr/>
          </a:p>
        </p:txBody>
      </p:sp>
      <p:sp>
        <p:nvSpPr>
          <p:cNvPr id="21" name="object 21"/>
          <p:cNvSpPr txBox="1"/>
          <p:nvPr/>
        </p:nvSpPr>
        <p:spPr>
          <a:xfrm>
            <a:off x="6092482" y="2815633"/>
            <a:ext cx="365760" cy="137857"/>
          </a:xfrm>
          <a:prstGeom prst="rect">
            <a:avLst/>
          </a:prstGeom>
        </p:spPr>
        <p:txBody>
          <a:bodyPr vert="horz" wrap="square" lIns="0" tIns="14604" rIns="0" bIns="0" rtlCol="0">
            <a:spAutoFit/>
          </a:bodyPr>
          <a:lstStyle/>
          <a:p>
            <a:pPr marL="12700">
              <a:spcBef>
                <a:spcPts val="115"/>
              </a:spcBef>
            </a:pPr>
            <a:r>
              <a:rPr sz="800" spc="-21" dirty="0">
                <a:solidFill>
                  <a:srgbClr val="211F1F"/>
                </a:solidFill>
                <a:latin typeface="Tahoma"/>
                <a:cs typeface="Tahoma"/>
              </a:rPr>
              <a:t>Se</a:t>
            </a:r>
            <a:r>
              <a:rPr sz="800" dirty="0">
                <a:solidFill>
                  <a:srgbClr val="211F1F"/>
                </a:solidFill>
                <a:latin typeface="Tahoma"/>
                <a:cs typeface="Tahoma"/>
              </a:rPr>
              <a:t>r</a:t>
            </a:r>
            <a:r>
              <a:rPr sz="800" spc="-25" dirty="0">
                <a:solidFill>
                  <a:srgbClr val="211F1F"/>
                </a:solidFill>
                <a:latin typeface="Tahoma"/>
                <a:cs typeface="Tahoma"/>
              </a:rPr>
              <a:t>vers</a:t>
            </a:r>
            <a:endParaRPr sz="800" dirty="0">
              <a:latin typeface="Tahoma"/>
              <a:cs typeface="Tahoma"/>
            </a:endParaRPr>
          </a:p>
        </p:txBody>
      </p:sp>
      <p:sp>
        <p:nvSpPr>
          <p:cNvPr id="22" name="object 22"/>
          <p:cNvSpPr/>
          <p:nvPr/>
        </p:nvSpPr>
        <p:spPr>
          <a:xfrm>
            <a:off x="6972986" y="3009483"/>
            <a:ext cx="427073" cy="427085"/>
          </a:xfrm>
          <a:prstGeom prst="rect">
            <a:avLst/>
          </a:prstGeom>
          <a:blipFill>
            <a:blip r:embed="rId8" cstate="print"/>
            <a:stretch>
              <a:fillRect/>
            </a:stretch>
          </a:blipFill>
        </p:spPr>
        <p:txBody>
          <a:bodyPr wrap="square" lIns="0" tIns="0" rIns="0" bIns="0" rtlCol="0"/>
          <a:lstStyle/>
          <a:p>
            <a:endParaRPr/>
          </a:p>
        </p:txBody>
      </p:sp>
      <p:sp>
        <p:nvSpPr>
          <p:cNvPr id="23" name="object 23"/>
          <p:cNvSpPr txBox="1"/>
          <p:nvPr/>
        </p:nvSpPr>
        <p:spPr>
          <a:xfrm>
            <a:off x="6983241" y="2692177"/>
            <a:ext cx="402590" cy="261482"/>
          </a:xfrm>
          <a:prstGeom prst="rect">
            <a:avLst/>
          </a:prstGeom>
        </p:spPr>
        <p:txBody>
          <a:bodyPr vert="horz" wrap="square" lIns="0" tIns="12700" rIns="0" bIns="0" rtlCol="0">
            <a:spAutoFit/>
          </a:bodyPr>
          <a:lstStyle/>
          <a:p>
            <a:pPr marL="12700" marR="5080" indent="36828">
              <a:lnSpc>
                <a:spcPct val="101299"/>
              </a:lnSpc>
              <a:spcBef>
                <a:spcPts val="101"/>
              </a:spcBef>
            </a:pPr>
            <a:r>
              <a:rPr sz="800" spc="-10" dirty="0">
                <a:solidFill>
                  <a:srgbClr val="211F1F"/>
                </a:solidFill>
                <a:latin typeface="Tahoma"/>
                <a:cs typeface="Tahoma"/>
              </a:rPr>
              <a:t>Virtual  </a:t>
            </a:r>
            <a:r>
              <a:rPr sz="800" spc="-21" dirty="0">
                <a:solidFill>
                  <a:srgbClr val="211F1F"/>
                </a:solidFill>
                <a:latin typeface="Tahoma"/>
                <a:cs typeface="Tahoma"/>
              </a:rPr>
              <a:t>Desktop</a:t>
            </a:r>
            <a:endParaRPr sz="800" dirty="0">
              <a:latin typeface="Tahoma"/>
              <a:cs typeface="Tahoma"/>
            </a:endParaRPr>
          </a:p>
        </p:txBody>
      </p:sp>
      <p:sp>
        <p:nvSpPr>
          <p:cNvPr id="24" name="object 24"/>
          <p:cNvSpPr/>
          <p:nvPr/>
        </p:nvSpPr>
        <p:spPr>
          <a:xfrm>
            <a:off x="7647864" y="2908469"/>
            <a:ext cx="629089" cy="629103"/>
          </a:xfrm>
          <a:prstGeom prst="rect">
            <a:avLst/>
          </a:prstGeom>
          <a:blipFill>
            <a:blip r:embed="rId9" cstate="print"/>
            <a:stretch>
              <a:fillRect/>
            </a:stretch>
          </a:blipFill>
        </p:spPr>
        <p:txBody>
          <a:bodyPr wrap="square" lIns="0" tIns="0" rIns="0" bIns="0" rtlCol="0"/>
          <a:lstStyle/>
          <a:p>
            <a:endParaRPr/>
          </a:p>
        </p:txBody>
      </p:sp>
      <p:sp>
        <p:nvSpPr>
          <p:cNvPr id="25" name="object 25"/>
          <p:cNvSpPr txBox="1"/>
          <p:nvPr/>
        </p:nvSpPr>
        <p:spPr>
          <a:xfrm>
            <a:off x="7746162" y="2688570"/>
            <a:ext cx="432434" cy="261482"/>
          </a:xfrm>
          <a:prstGeom prst="rect">
            <a:avLst/>
          </a:prstGeom>
        </p:spPr>
        <p:txBody>
          <a:bodyPr vert="horz" wrap="square" lIns="0" tIns="12700" rIns="0" bIns="0" rtlCol="0">
            <a:spAutoFit/>
          </a:bodyPr>
          <a:lstStyle/>
          <a:p>
            <a:pPr marL="18414" marR="5080" indent="-6349">
              <a:lnSpc>
                <a:spcPct val="101299"/>
              </a:lnSpc>
              <a:spcBef>
                <a:spcPts val="101"/>
              </a:spcBef>
            </a:pPr>
            <a:r>
              <a:rPr sz="800" spc="-15" dirty="0">
                <a:solidFill>
                  <a:srgbClr val="211F1F"/>
                </a:solidFill>
                <a:latin typeface="Tahoma"/>
                <a:cs typeface="Tahoma"/>
              </a:rPr>
              <a:t>So</a:t>
            </a:r>
            <a:r>
              <a:rPr sz="800" spc="-21" dirty="0">
                <a:solidFill>
                  <a:srgbClr val="211F1F"/>
                </a:solidFill>
                <a:latin typeface="Tahoma"/>
                <a:cs typeface="Tahoma"/>
              </a:rPr>
              <a:t>f</a:t>
            </a:r>
            <a:r>
              <a:rPr sz="800" spc="-25" dirty="0">
                <a:solidFill>
                  <a:srgbClr val="211F1F"/>
                </a:solidFill>
                <a:latin typeface="Tahoma"/>
                <a:cs typeface="Tahoma"/>
              </a:rPr>
              <a:t>tware  </a:t>
            </a:r>
            <a:r>
              <a:rPr sz="800" spc="-5" dirty="0">
                <a:solidFill>
                  <a:srgbClr val="211F1F"/>
                </a:solidFill>
                <a:latin typeface="Tahoma"/>
                <a:cs typeface="Tahoma"/>
              </a:rPr>
              <a:t>Platform</a:t>
            </a:r>
            <a:endParaRPr sz="800" dirty="0">
              <a:latin typeface="Tahoma"/>
              <a:cs typeface="Tahoma"/>
            </a:endParaRPr>
          </a:p>
        </p:txBody>
      </p:sp>
      <p:sp>
        <p:nvSpPr>
          <p:cNvPr id="26" name="object 26"/>
          <p:cNvSpPr txBox="1"/>
          <p:nvPr/>
        </p:nvSpPr>
        <p:spPr>
          <a:xfrm>
            <a:off x="8464135" y="2814780"/>
            <a:ext cx="594360" cy="137857"/>
          </a:xfrm>
          <a:prstGeom prst="rect">
            <a:avLst/>
          </a:prstGeom>
        </p:spPr>
        <p:txBody>
          <a:bodyPr vert="horz" wrap="square" lIns="0" tIns="14604" rIns="0" bIns="0" rtlCol="0">
            <a:spAutoFit/>
          </a:bodyPr>
          <a:lstStyle/>
          <a:p>
            <a:pPr marL="12700">
              <a:spcBef>
                <a:spcPts val="115"/>
              </a:spcBef>
            </a:pPr>
            <a:r>
              <a:rPr sz="800" dirty="0">
                <a:solidFill>
                  <a:srgbClr val="211F1F"/>
                </a:solidFill>
                <a:latin typeface="Tahoma"/>
                <a:cs typeface="Tahoma"/>
              </a:rPr>
              <a:t>Applications</a:t>
            </a:r>
            <a:endParaRPr sz="800" dirty="0">
              <a:latin typeface="Tahoma"/>
              <a:cs typeface="Tahoma"/>
            </a:endParaRPr>
          </a:p>
        </p:txBody>
      </p:sp>
      <p:sp>
        <p:nvSpPr>
          <p:cNvPr id="27" name="object 27"/>
          <p:cNvSpPr/>
          <p:nvPr/>
        </p:nvSpPr>
        <p:spPr>
          <a:xfrm>
            <a:off x="9223552" y="2979027"/>
            <a:ext cx="487996" cy="487996"/>
          </a:xfrm>
          <a:prstGeom prst="rect">
            <a:avLst/>
          </a:prstGeom>
          <a:blipFill>
            <a:blip r:embed="rId10" cstate="print"/>
            <a:stretch>
              <a:fillRect/>
            </a:stretch>
          </a:blipFill>
        </p:spPr>
        <p:txBody>
          <a:bodyPr wrap="square" lIns="0" tIns="0" rIns="0" bIns="0" rtlCol="0"/>
          <a:lstStyle/>
          <a:p>
            <a:endParaRPr/>
          </a:p>
        </p:txBody>
      </p:sp>
      <p:sp>
        <p:nvSpPr>
          <p:cNvPr id="28" name="object 28"/>
          <p:cNvSpPr txBox="1"/>
          <p:nvPr/>
        </p:nvSpPr>
        <p:spPr>
          <a:xfrm>
            <a:off x="9253715" y="2677471"/>
            <a:ext cx="402590" cy="261482"/>
          </a:xfrm>
          <a:prstGeom prst="rect">
            <a:avLst/>
          </a:prstGeom>
        </p:spPr>
        <p:txBody>
          <a:bodyPr vert="horz" wrap="square" lIns="0" tIns="12700" rIns="0" bIns="0" rtlCol="0">
            <a:spAutoFit/>
          </a:bodyPr>
          <a:lstStyle/>
          <a:p>
            <a:pPr marL="91435" marR="5080" indent="-79371">
              <a:lnSpc>
                <a:spcPct val="101299"/>
              </a:lnSpc>
              <a:spcBef>
                <a:spcPts val="101"/>
              </a:spcBef>
            </a:pPr>
            <a:r>
              <a:rPr sz="800" spc="-35" dirty="0">
                <a:solidFill>
                  <a:srgbClr val="211F1F"/>
                </a:solidFill>
                <a:latin typeface="Tahoma"/>
                <a:cs typeface="Tahoma"/>
              </a:rPr>
              <a:t>Storage/  </a:t>
            </a:r>
            <a:r>
              <a:rPr sz="800" spc="-15" dirty="0">
                <a:solidFill>
                  <a:srgbClr val="211F1F"/>
                </a:solidFill>
                <a:latin typeface="Tahoma"/>
                <a:cs typeface="Tahoma"/>
              </a:rPr>
              <a:t>Data</a:t>
            </a:r>
            <a:endParaRPr sz="800" dirty="0">
              <a:latin typeface="Tahoma"/>
              <a:cs typeface="Tahoma"/>
            </a:endParaRPr>
          </a:p>
        </p:txBody>
      </p:sp>
      <p:sp>
        <p:nvSpPr>
          <p:cNvPr id="29" name="object 29"/>
          <p:cNvSpPr/>
          <p:nvPr/>
        </p:nvSpPr>
        <p:spPr>
          <a:xfrm>
            <a:off x="7647571" y="3635020"/>
            <a:ext cx="636356" cy="636346"/>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6076138" y="4868637"/>
            <a:ext cx="427062" cy="427073"/>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5398796" y="4100337"/>
            <a:ext cx="479765" cy="479765"/>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5531027" y="4719596"/>
            <a:ext cx="401322" cy="401322"/>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6690615" y="4828308"/>
            <a:ext cx="407062" cy="407062"/>
          </a:xfrm>
          <a:prstGeom prst="rect">
            <a:avLst/>
          </a:prstGeom>
          <a:blipFill>
            <a:blip r:embed="rId15" cstate="print"/>
            <a:stretch>
              <a:fillRect/>
            </a:stretch>
          </a:blipFill>
        </p:spPr>
        <p:txBody>
          <a:bodyPr wrap="square" lIns="0" tIns="0" rIns="0" bIns="0" rtlCol="0"/>
          <a:lstStyle/>
          <a:p>
            <a:endParaRPr/>
          </a:p>
        </p:txBody>
      </p:sp>
      <p:sp>
        <p:nvSpPr>
          <p:cNvPr id="34" name="object 34"/>
          <p:cNvSpPr/>
          <p:nvPr/>
        </p:nvSpPr>
        <p:spPr>
          <a:xfrm>
            <a:off x="6623886" y="4019919"/>
            <a:ext cx="423264" cy="423251"/>
          </a:xfrm>
          <a:prstGeom prst="rect">
            <a:avLst/>
          </a:prstGeom>
          <a:blipFill>
            <a:blip r:embed="rId16" cstate="print"/>
            <a:stretch>
              <a:fillRect/>
            </a:stretch>
          </a:blipFill>
        </p:spPr>
        <p:txBody>
          <a:bodyPr wrap="square" lIns="0" tIns="0" rIns="0" bIns="0" rtlCol="0"/>
          <a:lstStyle/>
          <a:p>
            <a:endParaRPr/>
          </a:p>
        </p:txBody>
      </p:sp>
      <p:sp>
        <p:nvSpPr>
          <p:cNvPr id="35" name="object 35"/>
          <p:cNvSpPr txBox="1"/>
          <p:nvPr/>
        </p:nvSpPr>
        <p:spPr>
          <a:xfrm>
            <a:off x="6653010" y="4398002"/>
            <a:ext cx="331470" cy="137857"/>
          </a:xfrm>
          <a:prstGeom prst="rect">
            <a:avLst/>
          </a:prstGeom>
        </p:spPr>
        <p:txBody>
          <a:bodyPr vert="horz" wrap="square" lIns="0" tIns="14604" rIns="0" bIns="0" rtlCol="0">
            <a:spAutoFit/>
          </a:bodyPr>
          <a:lstStyle/>
          <a:p>
            <a:pPr marL="12700">
              <a:spcBef>
                <a:spcPts val="115"/>
              </a:spcBef>
            </a:pPr>
            <a:r>
              <a:rPr sz="800" spc="21" dirty="0">
                <a:solidFill>
                  <a:srgbClr val="211F1F"/>
                </a:solidFill>
                <a:latin typeface="Tahoma"/>
                <a:cs typeface="Tahoma"/>
              </a:rPr>
              <a:t>R</a:t>
            </a:r>
            <a:r>
              <a:rPr sz="800" spc="-25" dirty="0">
                <a:solidFill>
                  <a:srgbClr val="211F1F"/>
                </a:solidFill>
                <a:latin typeface="Tahoma"/>
                <a:cs typeface="Tahoma"/>
              </a:rPr>
              <a:t>outer</a:t>
            </a:r>
            <a:endParaRPr sz="800" dirty="0">
              <a:latin typeface="Tahoma"/>
              <a:cs typeface="Tahoma"/>
            </a:endParaRPr>
          </a:p>
        </p:txBody>
      </p:sp>
      <p:sp>
        <p:nvSpPr>
          <p:cNvPr id="36" name="object 36"/>
          <p:cNvSpPr/>
          <p:nvPr/>
        </p:nvSpPr>
        <p:spPr>
          <a:xfrm>
            <a:off x="5903137" y="4357903"/>
            <a:ext cx="560070" cy="0"/>
          </a:xfrm>
          <a:custGeom>
            <a:avLst/>
            <a:gdLst/>
            <a:ahLst/>
            <a:cxnLst/>
            <a:rect l="l" t="t" r="r" b="b"/>
            <a:pathLst>
              <a:path w="560070">
                <a:moveTo>
                  <a:pt x="0" y="0"/>
                </a:moveTo>
                <a:lnTo>
                  <a:pt x="559536" y="0"/>
                </a:lnTo>
              </a:path>
            </a:pathLst>
          </a:custGeom>
          <a:ln w="19050">
            <a:solidFill>
              <a:srgbClr val="211F1F"/>
            </a:solidFill>
          </a:ln>
        </p:spPr>
        <p:txBody>
          <a:bodyPr wrap="square" lIns="0" tIns="0" rIns="0" bIns="0" rtlCol="0"/>
          <a:lstStyle/>
          <a:p>
            <a:endParaRPr/>
          </a:p>
        </p:txBody>
      </p:sp>
      <p:sp>
        <p:nvSpPr>
          <p:cNvPr id="37" name="object 37"/>
          <p:cNvSpPr/>
          <p:nvPr/>
        </p:nvSpPr>
        <p:spPr>
          <a:xfrm>
            <a:off x="5837010" y="4477931"/>
            <a:ext cx="775335" cy="262255"/>
          </a:xfrm>
          <a:custGeom>
            <a:avLst/>
            <a:gdLst/>
            <a:ahLst/>
            <a:cxnLst/>
            <a:rect l="l" t="t" r="r" b="b"/>
            <a:pathLst>
              <a:path w="775334" h="262254">
                <a:moveTo>
                  <a:pt x="0" y="261734"/>
                </a:moveTo>
                <a:lnTo>
                  <a:pt x="775157" y="0"/>
                </a:lnTo>
              </a:path>
            </a:pathLst>
          </a:custGeom>
          <a:ln w="12700">
            <a:solidFill>
              <a:srgbClr val="211F1F"/>
            </a:solidFill>
          </a:ln>
        </p:spPr>
        <p:txBody>
          <a:bodyPr wrap="square" lIns="0" tIns="0" rIns="0" bIns="0" rtlCol="0"/>
          <a:lstStyle/>
          <a:p>
            <a:endParaRPr/>
          </a:p>
        </p:txBody>
      </p:sp>
      <p:sp>
        <p:nvSpPr>
          <p:cNvPr id="38" name="object 38"/>
          <p:cNvSpPr/>
          <p:nvPr/>
        </p:nvSpPr>
        <p:spPr>
          <a:xfrm>
            <a:off x="6464795" y="4542001"/>
            <a:ext cx="299085" cy="256540"/>
          </a:xfrm>
          <a:custGeom>
            <a:avLst/>
            <a:gdLst/>
            <a:ahLst/>
            <a:cxnLst/>
            <a:rect l="l" t="t" r="r" b="b"/>
            <a:pathLst>
              <a:path w="299084" h="256539">
                <a:moveTo>
                  <a:pt x="298996" y="0"/>
                </a:moveTo>
                <a:lnTo>
                  <a:pt x="0" y="256273"/>
                </a:lnTo>
              </a:path>
            </a:pathLst>
          </a:custGeom>
          <a:ln w="12699">
            <a:solidFill>
              <a:srgbClr val="211F1F"/>
            </a:solidFill>
          </a:ln>
        </p:spPr>
        <p:txBody>
          <a:bodyPr wrap="square" lIns="0" tIns="0" rIns="0" bIns="0" rtlCol="0"/>
          <a:lstStyle/>
          <a:p>
            <a:endParaRPr/>
          </a:p>
        </p:txBody>
      </p:sp>
      <p:sp>
        <p:nvSpPr>
          <p:cNvPr id="39" name="object 39"/>
          <p:cNvSpPr/>
          <p:nvPr/>
        </p:nvSpPr>
        <p:spPr>
          <a:xfrm>
            <a:off x="6887654" y="4539870"/>
            <a:ext cx="0" cy="342265"/>
          </a:xfrm>
          <a:custGeom>
            <a:avLst/>
            <a:gdLst/>
            <a:ahLst/>
            <a:cxnLst/>
            <a:rect l="l" t="t" r="r" b="b"/>
            <a:pathLst>
              <a:path h="342264">
                <a:moveTo>
                  <a:pt x="0" y="0"/>
                </a:moveTo>
                <a:lnTo>
                  <a:pt x="0" y="341693"/>
                </a:lnTo>
              </a:path>
            </a:pathLst>
          </a:custGeom>
          <a:ln w="12700">
            <a:solidFill>
              <a:srgbClr val="211F1F"/>
            </a:solidFill>
          </a:ln>
        </p:spPr>
        <p:txBody>
          <a:bodyPr wrap="square" lIns="0" tIns="0" rIns="0" bIns="0" rtlCol="0"/>
          <a:lstStyle/>
          <a:p>
            <a:endParaRPr/>
          </a:p>
        </p:txBody>
      </p:sp>
      <p:sp>
        <p:nvSpPr>
          <p:cNvPr id="40" name="object 40"/>
          <p:cNvSpPr txBox="1"/>
          <p:nvPr/>
        </p:nvSpPr>
        <p:spPr>
          <a:xfrm>
            <a:off x="7277519" y="4993773"/>
            <a:ext cx="453390" cy="137857"/>
          </a:xfrm>
          <a:prstGeom prst="rect">
            <a:avLst/>
          </a:prstGeom>
        </p:spPr>
        <p:txBody>
          <a:bodyPr vert="horz" wrap="square" lIns="0" tIns="14604" rIns="0" bIns="0" rtlCol="0">
            <a:spAutoFit/>
          </a:bodyPr>
          <a:lstStyle/>
          <a:p>
            <a:pPr marL="12700">
              <a:spcBef>
                <a:spcPts val="115"/>
              </a:spcBef>
            </a:pPr>
            <a:r>
              <a:rPr sz="800" dirty="0">
                <a:solidFill>
                  <a:srgbClr val="211F1F"/>
                </a:solidFill>
                <a:latin typeface="Tahoma"/>
                <a:cs typeface="Tahoma"/>
              </a:rPr>
              <a:t>End</a:t>
            </a:r>
            <a:r>
              <a:rPr sz="800" spc="-70" dirty="0">
                <a:solidFill>
                  <a:srgbClr val="211F1F"/>
                </a:solidFill>
                <a:latin typeface="Tahoma"/>
                <a:cs typeface="Tahoma"/>
              </a:rPr>
              <a:t> </a:t>
            </a:r>
            <a:r>
              <a:rPr sz="800" spc="-5" dirty="0">
                <a:solidFill>
                  <a:srgbClr val="211F1F"/>
                </a:solidFill>
                <a:latin typeface="Tahoma"/>
                <a:cs typeface="Tahoma"/>
              </a:rPr>
              <a:t>User</a:t>
            </a:r>
            <a:endParaRPr sz="800" dirty="0">
              <a:latin typeface="Tahoma"/>
              <a:cs typeface="Tahoma"/>
            </a:endParaRPr>
          </a:p>
        </p:txBody>
      </p:sp>
      <p:sp>
        <p:nvSpPr>
          <p:cNvPr id="41" name="object 41"/>
          <p:cNvSpPr/>
          <p:nvPr/>
        </p:nvSpPr>
        <p:spPr>
          <a:xfrm>
            <a:off x="8038478" y="4794079"/>
            <a:ext cx="516521" cy="516515"/>
          </a:xfrm>
          <a:prstGeom prst="rect">
            <a:avLst/>
          </a:prstGeom>
          <a:blipFill>
            <a:blip r:embed="rId17" cstate="print"/>
            <a:stretch>
              <a:fillRect/>
            </a:stretch>
          </a:blipFill>
        </p:spPr>
        <p:txBody>
          <a:bodyPr wrap="square" lIns="0" tIns="0" rIns="0" bIns="0" rtlCol="0"/>
          <a:lstStyle/>
          <a:p>
            <a:endParaRPr/>
          </a:p>
        </p:txBody>
      </p:sp>
      <p:sp>
        <p:nvSpPr>
          <p:cNvPr id="42" name="object 42"/>
          <p:cNvSpPr/>
          <p:nvPr/>
        </p:nvSpPr>
        <p:spPr>
          <a:xfrm>
            <a:off x="8864916" y="4794079"/>
            <a:ext cx="516528" cy="516528"/>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9691369" y="4794079"/>
            <a:ext cx="516521" cy="516515"/>
          </a:xfrm>
          <a:prstGeom prst="rect">
            <a:avLst/>
          </a:prstGeom>
          <a:blipFill>
            <a:blip r:embed="rId19" cstate="print"/>
            <a:stretch>
              <a:fillRect/>
            </a:stretch>
          </a:blipFill>
        </p:spPr>
        <p:txBody>
          <a:bodyPr wrap="square" lIns="0" tIns="0" rIns="0" bIns="0" rtlCol="0"/>
          <a:lstStyle/>
          <a:p>
            <a:endParaRPr/>
          </a:p>
        </p:txBody>
      </p:sp>
      <p:sp>
        <p:nvSpPr>
          <p:cNvPr id="44" name="object 44"/>
          <p:cNvSpPr txBox="1"/>
          <p:nvPr/>
        </p:nvSpPr>
        <p:spPr>
          <a:xfrm>
            <a:off x="8814194" y="4398002"/>
            <a:ext cx="339725" cy="137857"/>
          </a:xfrm>
          <a:prstGeom prst="rect">
            <a:avLst/>
          </a:prstGeom>
        </p:spPr>
        <p:txBody>
          <a:bodyPr vert="horz" wrap="square" lIns="0" tIns="14604" rIns="0" bIns="0" rtlCol="0">
            <a:spAutoFit/>
          </a:bodyPr>
          <a:lstStyle/>
          <a:p>
            <a:pPr marL="12700">
              <a:spcBef>
                <a:spcPts val="115"/>
              </a:spcBef>
            </a:pPr>
            <a:r>
              <a:rPr sz="800" spc="-5" dirty="0">
                <a:solidFill>
                  <a:srgbClr val="211F1F"/>
                </a:solidFill>
                <a:latin typeface="Tahoma"/>
                <a:cs typeface="Tahoma"/>
              </a:rPr>
              <a:t>Switch</a:t>
            </a:r>
            <a:endParaRPr sz="800" dirty="0">
              <a:latin typeface="Tahoma"/>
              <a:cs typeface="Tahoma"/>
            </a:endParaRPr>
          </a:p>
        </p:txBody>
      </p:sp>
      <p:sp>
        <p:nvSpPr>
          <p:cNvPr id="45" name="object 45"/>
          <p:cNvSpPr/>
          <p:nvPr/>
        </p:nvSpPr>
        <p:spPr>
          <a:xfrm>
            <a:off x="8511794" y="4064407"/>
            <a:ext cx="831594" cy="415785"/>
          </a:xfrm>
          <a:prstGeom prst="rect">
            <a:avLst/>
          </a:prstGeom>
          <a:blipFill>
            <a:blip r:embed="rId20" cstate="print"/>
            <a:stretch>
              <a:fillRect/>
            </a:stretch>
          </a:blipFill>
        </p:spPr>
        <p:txBody>
          <a:bodyPr wrap="square" lIns="0" tIns="0" rIns="0" bIns="0" rtlCol="0"/>
          <a:lstStyle/>
          <a:p>
            <a:endParaRPr/>
          </a:p>
        </p:txBody>
      </p:sp>
      <p:sp>
        <p:nvSpPr>
          <p:cNvPr id="46" name="object 46"/>
          <p:cNvSpPr/>
          <p:nvPr/>
        </p:nvSpPr>
        <p:spPr>
          <a:xfrm>
            <a:off x="7199389" y="4357903"/>
            <a:ext cx="1224279" cy="0"/>
          </a:xfrm>
          <a:custGeom>
            <a:avLst/>
            <a:gdLst/>
            <a:ahLst/>
            <a:cxnLst/>
            <a:rect l="l" t="t" r="r" b="b"/>
            <a:pathLst>
              <a:path w="1224279">
                <a:moveTo>
                  <a:pt x="0" y="0"/>
                </a:moveTo>
                <a:lnTo>
                  <a:pt x="1223937" y="0"/>
                </a:lnTo>
              </a:path>
            </a:pathLst>
          </a:custGeom>
          <a:ln w="19050">
            <a:solidFill>
              <a:srgbClr val="211F1F"/>
            </a:solidFill>
          </a:ln>
        </p:spPr>
        <p:txBody>
          <a:bodyPr wrap="square" lIns="0" tIns="0" rIns="0" bIns="0" rtlCol="0"/>
          <a:lstStyle/>
          <a:p>
            <a:endParaRPr/>
          </a:p>
        </p:txBody>
      </p:sp>
      <p:sp>
        <p:nvSpPr>
          <p:cNvPr id="47" name="object 47"/>
          <p:cNvSpPr/>
          <p:nvPr/>
        </p:nvSpPr>
        <p:spPr>
          <a:xfrm>
            <a:off x="8239467" y="4534701"/>
            <a:ext cx="567055" cy="293370"/>
          </a:xfrm>
          <a:custGeom>
            <a:avLst/>
            <a:gdLst/>
            <a:ahLst/>
            <a:cxnLst/>
            <a:rect l="l" t="t" r="r" b="b"/>
            <a:pathLst>
              <a:path w="567054" h="293370">
                <a:moveTo>
                  <a:pt x="0" y="293192"/>
                </a:moveTo>
                <a:lnTo>
                  <a:pt x="566483" y="0"/>
                </a:lnTo>
              </a:path>
            </a:pathLst>
          </a:custGeom>
          <a:ln w="12700">
            <a:solidFill>
              <a:srgbClr val="211F1F"/>
            </a:solidFill>
          </a:ln>
        </p:spPr>
        <p:txBody>
          <a:bodyPr wrap="square" lIns="0" tIns="0" rIns="0" bIns="0" rtlCol="0"/>
          <a:lstStyle/>
          <a:p>
            <a:endParaRPr/>
          </a:p>
        </p:txBody>
      </p:sp>
      <p:sp>
        <p:nvSpPr>
          <p:cNvPr id="48" name="object 48"/>
          <p:cNvSpPr/>
          <p:nvPr/>
        </p:nvSpPr>
        <p:spPr>
          <a:xfrm>
            <a:off x="8955036" y="4562044"/>
            <a:ext cx="0" cy="293370"/>
          </a:xfrm>
          <a:custGeom>
            <a:avLst/>
            <a:gdLst/>
            <a:ahLst/>
            <a:cxnLst/>
            <a:rect l="l" t="t" r="r" b="b"/>
            <a:pathLst>
              <a:path h="293370">
                <a:moveTo>
                  <a:pt x="0" y="0"/>
                </a:moveTo>
                <a:lnTo>
                  <a:pt x="0" y="293192"/>
                </a:lnTo>
              </a:path>
            </a:pathLst>
          </a:custGeom>
          <a:ln w="12700">
            <a:solidFill>
              <a:srgbClr val="211F1F"/>
            </a:solidFill>
          </a:ln>
        </p:spPr>
        <p:txBody>
          <a:bodyPr wrap="square" lIns="0" tIns="0" rIns="0" bIns="0" rtlCol="0"/>
          <a:lstStyle/>
          <a:p>
            <a:endParaRPr/>
          </a:p>
        </p:txBody>
      </p:sp>
      <p:sp>
        <p:nvSpPr>
          <p:cNvPr id="49" name="object 49"/>
          <p:cNvSpPr/>
          <p:nvPr/>
        </p:nvSpPr>
        <p:spPr>
          <a:xfrm>
            <a:off x="9178658" y="4527258"/>
            <a:ext cx="539750" cy="318135"/>
          </a:xfrm>
          <a:custGeom>
            <a:avLst/>
            <a:gdLst/>
            <a:ahLst/>
            <a:cxnLst/>
            <a:rect l="l" t="t" r="r" b="b"/>
            <a:pathLst>
              <a:path w="539750" h="318135">
                <a:moveTo>
                  <a:pt x="0" y="0"/>
                </a:moveTo>
                <a:lnTo>
                  <a:pt x="539165" y="318033"/>
                </a:lnTo>
              </a:path>
            </a:pathLst>
          </a:custGeom>
          <a:ln w="12699">
            <a:solidFill>
              <a:srgbClr val="211F1F"/>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9054504" y="7663180"/>
            <a:ext cx="1661160" cy="236220"/>
          </a:xfrm>
          <a:custGeom>
            <a:avLst/>
            <a:gdLst/>
            <a:ahLst/>
            <a:cxnLst/>
            <a:rect l="l" t="t" r="r" b="b"/>
            <a:pathLst>
              <a:path w="1661159" h="236220">
                <a:moveTo>
                  <a:pt x="1661020" y="0"/>
                </a:moveTo>
                <a:lnTo>
                  <a:pt x="60261" y="0"/>
                </a:lnTo>
                <a:lnTo>
                  <a:pt x="0" y="235978"/>
                </a:lnTo>
                <a:lnTo>
                  <a:pt x="1661020" y="235978"/>
                </a:lnTo>
                <a:lnTo>
                  <a:pt x="1661020" y="0"/>
                </a:lnTo>
                <a:close/>
              </a:path>
            </a:pathLst>
          </a:custGeom>
          <a:solidFill>
            <a:srgbClr val="413F42"/>
          </a:solidFill>
        </p:spPr>
        <p:txBody>
          <a:bodyPr wrap="square" lIns="0" tIns="0" rIns="0" bIns="0" rtlCol="0"/>
          <a:lstStyle/>
          <a:p>
            <a:endParaRPr/>
          </a:p>
        </p:txBody>
      </p:sp>
      <p:sp>
        <p:nvSpPr>
          <p:cNvPr id="5" name="object 5"/>
          <p:cNvSpPr/>
          <p:nvPr/>
        </p:nvSpPr>
        <p:spPr>
          <a:xfrm>
            <a:off x="651700" y="5628960"/>
            <a:ext cx="4952848" cy="69352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88162" y="5795481"/>
            <a:ext cx="2631236" cy="15934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98373" y="6000004"/>
            <a:ext cx="2456789" cy="15952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478552" y="1455003"/>
            <a:ext cx="6236970" cy="537747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343515" y="2153682"/>
            <a:ext cx="1031876" cy="5213985"/>
          </a:xfrm>
          <a:custGeom>
            <a:avLst/>
            <a:gdLst/>
            <a:ahLst/>
            <a:cxnLst/>
            <a:rect l="l" t="t" r="r" b="b"/>
            <a:pathLst>
              <a:path w="1031875" h="5213984">
                <a:moveTo>
                  <a:pt x="1031366" y="0"/>
                </a:moveTo>
                <a:lnTo>
                  <a:pt x="0" y="5213578"/>
                </a:lnTo>
              </a:path>
            </a:pathLst>
          </a:custGeom>
          <a:ln w="50800">
            <a:solidFill>
              <a:srgbClr val="FFFFFF"/>
            </a:solidFill>
          </a:ln>
        </p:spPr>
        <p:txBody>
          <a:bodyPr wrap="square" lIns="0" tIns="0" rIns="0" bIns="0" rtlCol="0"/>
          <a:lstStyle/>
          <a:p>
            <a:endParaRPr/>
          </a:p>
        </p:txBody>
      </p:sp>
      <p:sp>
        <p:nvSpPr>
          <p:cNvPr id="10" name="object 10"/>
          <p:cNvSpPr txBox="1"/>
          <p:nvPr/>
        </p:nvSpPr>
        <p:spPr>
          <a:xfrm>
            <a:off x="666490" y="5041584"/>
            <a:ext cx="3949065" cy="398827"/>
          </a:xfrm>
          <a:prstGeom prst="rect">
            <a:avLst/>
          </a:prstGeom>
        </p:spPr>
        <p:txBody>
          <a:bodyPr vert="horz" wrap="square" lIns="0" tIns="13970" rIns="0" bIns="0" rtlCol="0">
            <a:spAutoFit/>
          </a:bodyPr>
          <a:lstStyle/>
          <a:p>
            <a:pPr marL="12700">
              <a:spcBef>
                <a:spcPts val="110"/>
              </a:spcBef>
            </a:pPr>
            <a:r>
              <a:rPr sz="2500" spc="-205" dirty="0">
                <a:solidFill>
                  <a:srgbClr val="051431"/>
                </a:solidFill>
                <a:latin typeface="Tahoma"/>
                <a:cs typeface="Tahoma"/>
              </a:rPr>
              <a:t>ELIGIBILITY </a:t>
            </a:r>
            <a:r>
              <a:rPr sz="2500" spc="-360" dirty="0">
                <a:solidFill>
                  <a:srgbClr val="051431"/>
                </a:solidFill>
                <a:latin typeface="Tahoma"/>
                <a:cs typeface="Tahoma"/>
              </a:rPr>
              <a:t>/</a:t>
            </a:r>
            <a:r>
              <a:rPr sz="2500" spc="-85" dirty="0">
                <a:solidFill>
                  <a:srgbClr val="051431"/>
                </a:solidFill>
                <a:latin typeface="Tahoma"/>
                <a:cs typeface="Tahoma"/>
              </a:rPr>
              <a:t> </a:t>
            </a:r>
            <a:r>
              <a:rPr sz="2500" spc="-170" dirty="0">
                <a:solidFill>
                  <a:srgbClr val="051431"/>
                </a:solidFill>
                <a:latin typeface="Tahoma"/>
                <a:cs typeface="Tahoma"/>
              </a:rPr>
              <a:t>PRE-REQUISITES</a:t>
            </a:r>
            <a:endParaRPr sz="2500" dirty="0">
              <a:latin typeface="Tahoma"/>
              <a:cs typeface="Tahoma"/>
            </a:endParaRPr>
          </a:p>
        </p:txBody>
      </p:sp>
      <p:sp>
        <p:nvSpPr>
          <p:cNvPr id="11" name="object 11"/>
          <p:cNvSpPr/>
          <p:nvPr/>
        </p:nvSpPr>
        <p:spPr>
          <a:xfrm>
            <a:off x="710450" y="1665758"/>
            <a:ext cx="4401591" cy="137642"/>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19290" y="1895957"/>
            <a:ext cx="4051465" cy="136043"/>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712584" y="2124557"/>
            <a:ext cx="4242181" cy="136043"/>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09612" y="2351418"/>
            <a:ext cx="4386834" cy="137782"/>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712795" y="2580005"/>
            <a:ext cx="4521446" cy="137795"/>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720001" y="2808618"/>
            <a:ext cx="4195876" cy="137782"/>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709320" y="3037218"/>
            <a:ext cx="4210024" cy="137782"/>
          </a:xfrm>
          <a:prstGeom prst="rect">
            <a:avLst/>
          </a:prstGeom>
          <a:blipFill>
            <a:blip r:embed="rId12" cstate="print"/>
            <a:stretch>
              <a:fillRect/>
            </a:stretch>
          </a:blipFill>
        </p:spPr>
        <p:txBody>
          <a:bodyPr wrap="square" lIns="0" tIns="0" rIns="0" bIns="0" rtlCol="0"/>
          <a:lstStyle/>
          <a:p>
            <a:endParaRPr/>
          </a:p>
        </p:txBody>
      </p:sp>
      <p:sp>
        <p:nvSpPr>
          <p:cNvPr id="18" name="object 18"/>
          <p:cNvSpPr txBox="1">
            <a:spLocks noGrp="1"/>
          </p:cNvSpPr>
          <p:nvPr>
            <p:ph type="title"/>
          </p:nvPr>
        </p:nvSpPr>
        <p:spPr>
          <a:xfrm>
            <a:off x="687326" y="644303"/>
            <a:ext cx="8076565" cy="906658"/>
          </a:xfrm>
          <a:prstGeom prst="rect">
            <a:avLst/>
          </a:prstGeom>
        </p:spPr>
        <p:txBody>
          <a:bodyPr vert="horz" wrap="square" lIns="0" tIns="13970" rIns="0" bIns="0" rtlCol="0">
            <a:spAutoFit/>
          </a:bodyPr>
          <a:lstStyle/>
          <a:p>
            <a:pPr marL="12700">
              <a:spcBef>
                <a:spcPts val="110"/>
              </a:spcBef>
            </a:pPr>
            <a:r>
              <a:rPr sz="2900" spc="5" dirty="0"/>
              <a:t>WHO </a:t>
            </a:r>
            <a:r>
              <a:rPr sz="2900" spc="35" dirty="0"/>
              <a:t>SHOULD </a:t>
            </a:r>
            <a:r>
              <a:rPr sz="2900" spc="-5" dirty="0"/>
              <a:t>STUDY </a:t>
            </a:r>
            <a:r>
              <a:rPr sz="2900" spc="25" dirty="0"/>
              <a:t>CLOUD </a:t>
            </a:r>
            <a:r>
              <a:rPr sz="2900" spc="21" dirty="0"/>
              <a:t>COMPUTING </a:t>
            </a:r>
            <a:r>
              <a:rPr sz="2900" spc="-50" dirty="0"/>
              <a:t>WITH</a:t>
            </a:r>
            <a:r>
              <a:rPr sz="2900" spc="-290" dirty="0"/>
              <a:t> </a:t>
            </a:r>
            <a:r>
              <a:rPr sz="2900" spc="-15" dirty="0"/>
              <a:t>AWS?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9067661" y="7510780"/>
            <a:ext cx="1648460" cy="236220"/>
          </a:xfrm>
          <a:custGeom>
            <a:avLst/>
            <a:gdLst/>
            <a:ahLst/>
            <a:cxnLst/>
            <a:rect l="l" t="t" r="r" b="b"/>
            <a:pathLst>
              <a:path w="1648459" h="236220">
                <a:moveTo>
                  <a:pt x="1647863" y="0"/>
                </a:moveTo>
                <a:lnTo>
                  <a:pt x="60274" y="0"/>
                </a:lnTo>
                <a:lnTo>
                  <a:pt x="0" y="235991"/>
                </a:lnTo>
                <a:lnTo>
                  <a:pt x="1647863" y="235991"/>
                </a:lnTo>
                <a:lnTo>
                  <a:pt x="1647863" y="0"/>
                </a:lnTo>
                <a:close/>
              </a:path>
            </a:pathLst>
          </a:custGeom>
          <a:solidFill>
            <a:srgbClr val="413F42"/>
          </a:solidFill>
        </p:spPr>
        <p:txBody>
          <a:bodyPr wrap="square" lIns="0" tIns="0" rIns="0" bIns="0" rtlCol="0"/>
          <a:lstStyle/>
          <a:p>
            <a:endParaRPr/>
          </a:p>
        </p:txBody>
      </p:sp>
      <p:sp>
        <p:nvSpPr>
          <p:cNvPr id="5" name="object 5"/>
          <p:cNvSpPr/>
          <p:nvPr/>
        </p:nvSpPr>
        <p:spPr>
          <a:xfrm>
            <a:off x="653465" y="2598720"/>
            <a:ext cx="5265432" cy="63781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5000" y="1393046"/>
            <a:ext cx="5265432" cy="97534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53465" y="3462827"/>
            <a:ext cx="5265432" cy="61756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53465" y="4326936"/>
            <a:ext cx="5265432" cy="82006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53465" y="5393546"/>
            <a:ext cx="5265432" cy="617550"/>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773771" y="1436106"/>
            <a:ext cx="4391660" cy="5025927"/>
          </a:xfrm>
          <a:prstGeom prst="rect">
            <a:avLst/>
          </a:prstGeom>
        </p:spPr>
        <p:txBody>
          <a:bodyPr vert="horz" wrap="square" lIns="0" tIns="16509" rIns="0" bIns="0" rtlCol="0">
            <a:spAutoFit/>
          </a:bodyPr>
          <a:lstStyle/>
          <a:p>
            <a:pPr marL="13334" marR="5080" indent="-635">
              <a:spcBef>
                <a:spcPts val="130"/>
              </a:spcBef>
            </a:pPr>
            <a:r>
              <a:rPr sz="1400" spc="-10" dirty="0">
                <a:solidFill>
                  <a:srgbClr val="FFFFFF"/>
                </a:solidFill>
                <a:latin typeface="Tahoma"/>
                <a:cs typeface="Tahoma"/>
              </a:rPr>
              <a:t>“The </a:t>
            </a:r>
            <a:r>
              <a:rPr sz="1400" spc="-15" dirty="0">
                <a:solidFill>
                  <a:srgbClr val="FFFFFF"/>
                </a:solidFill>
                <a:latin typeface="Tahoma"/>
                <a:cs typeface="Tahoma"/>
              </a:rPr>
              <a:t>demand </a:t>
            </a:r>
            <a:r>
              <a:rPr sz="1400" spc="-45" dirty="0">
                <a:solidFill>
                  <a:srgbClr val="FFFFFF"/>
                </a:solidFill>
                <a:latin typeface="Tahoma"/>
                <a:cs typeface="Tahoma"/>
              </a:rPr>
              <a:t>for </a:t>
            </a:r>
            <a:r>
              <a:rPr sz="1400" spc="-10" dirty="0">
                <a:solidFill>
                  <a:srgbClr val="FFFFFF"/>
                </a:solidFill>
                <a:latin typeface="Tahoma"/>
                <a:cs typeface="Tahoma"/>
              </a:rPr>
              <a:t>hybrid </a:t>
            </a:r>
            <a:r>
              <a:rPr sz="1400" spc="-5" dirty="0">
                <a:solidFill>
                  <a:srgbClr val="FFFFFF"/>
                </a:solidFill>
                <a:latin typeface="Tahoma"/>
                <a:cs typeface="Tahoma"/>
              </a:rPr>
              <a:t>cloud has </a:t>
            </a:r>
            <a:r>
              <a:rPr sz="1400" spc="-35" dirty="0">
                <a:solidFill>
                  <a:srgbClr val="FFFFFF"/>
                </a:solidFill>
                <a:latin typeface="Tahoma"/>
                <a:cs typeface="Tahoma"/>
              </a:rPr>
              <a:t>been </a:t>
            </a:r>
            <a:r>
              <a:rPr sz="1400" spc="-21" dirty="0">
                <a:solidFill>
                  <a:srgbClr val="FFFFFF"/>
                </a:solidFill>
                <a:latin typeface="Tahoma"/>
                <a:cs typeface="Tahoma"/>
              </a:rPr>
              <a:t>gaining </a:t>
            </a:r>
            <a:r>
              <a:rPr sz="1400" spc="-25" dirty="0">
                <a:solidFill>
                  <a:srgbClr val="FFFFFF"/>
                </a:solidFill>
                <a:latin typeface="Tahoma"/>
                <a:cs typeface="Tahoma"/>
              </a:rPr>
              <a:t>popularity,  </a:t>
            </a:r>
            <a:r>
              <a:rPr sz="1400" spc="-10" dirty="0">
                <a:solidFill>
                  <a:srgbClr val="FFFFFF"/>
                </a:solidFill>
                <a:latin typeface="Tahoma"/>
                <a:cs typeface="Tahoma"/>
              </a:rPr>
              <a:t>particularly </a:t>
            </a:r>
            <a:r>
              <a:rPr sz="1400" spc="-25" dirty="0">
                <a:solidFill>
                  <a:srgbClr val="FFFFFF"/>
                </a:solidFill>
                <a:latin typeface="Tahoma"/>
                <a:cs typeface="Tahoma"/>
              </a:rPr>
              <a:t>among </a:t>
            </a:r>
            <a:r>
              <a:rPr sz="1400" dirty="0">
                <a:solidFill>
                  <a:srgbClr val="FFFFFF"/>
                </a:solidFill>
                <a:latin typeface="Tahoma"/>
                <a:cs typeface="Tahoma"/>
              </a:rPr>
              <a:t>midsize </a:t>
            </a:r>
            <a:r>
              <a:rPr sz="1400" spc="-21" dirty="0">
                <a:solidFill>
                  <a:srgbClr val="FFFFFF"/>
                </a:solidFill>
                <a:latin typeface="Tahoma"/>
                <a:cs typeface="Tahoma"/>
              </a:rPr>
              <a:t>enterprises, </a:t>
            </a:r>
            <a:r>
              <a:rPr sz="1400" spc="-5" dirty="0">
                <a:solidFill>
                  <a:srgbClr val="FFFFFF"/>
                </a:solidFill>
                <a:latin typeface="Tahoma"/>
                <a:cs typeface="Tahoma"/>
              </a:rPr>
              <a:t>including  </a:t>
            </a:r>
            <a:r>
              <a:rPr sz="1400" spc="-21" dirty="0">
                <a:solidFill>
                  <a:srgbClr val="FFFFFF"/>
                </a:solidFill>
                <a:latin typeface="Tahoma"/>
                <a:cs typeface="Tahoma"/>
              </a:rPr>
              <a:t>manufacturing </a:t>
            </a:r>
            <a:r>
              <a:rPr sz="1400" spc="-10" dirty="0">
                <a:solidFill>
                  <a:srgbClr val="FFFFFF"/>
                </a:solidFill>
                <a:latin typeface="Tahoma"/>
                <a:cs typeface="Tahoma"/>
              </a:rPr>
              <a:t>companies, </a:t>
            </a:r>
            <a:r>
              <a:rPr sz="1400" spc="-30" dirty="0">
                <a:solidFill>
                  <a:srgbClr val="FFFFFF"/>
                </a:solidFill>
                <a:latin typeface="Tahoma"/>
                <a:cs typeface="Tahoma"/>
              </a:rPr>
              <a:t>regardless </a:t>
            </a:r>
            <a:r>
              <a:rPr sz="1400" spc="-45" dirty="0">
                <a:solidFill>
                  <a:srgbClr val="FFFFFF"/>
                </a:solidFill>
                <a:latin typeface="Tahoma"/>
                <a:cs typeface="Tahoma"/>
              </a:rPr>
              <a:t>of </a:t>
            </a:r>
            <a:r>
              <a:rPr sz="1400" spc="-21" dirty="0">
                <a:solidFill>
                  <a:srgbClr val="FFFFFF"/>
                </a:solidFill>
                <a:latin typeface="Tahoma"/>
                <a:cs typeface="Tahoma"/>
              </a:rPr>
              <a:t>their </a:t>
            </a:r>
            <a:r>
              <a:rPr sz="1400" spc="-25" dirty="0">
                <a:solidFill>
                  <a:srgbClr val="FFFFFF"/>
                </a:solidFill>
                <a:latin typeface="Tahoma"/>
                <a:cs typeface="Tahoma"/>
              </a:rPr>
              <a:t>expensive  </a:t>
            </a:r>
            <a:r>
              <a:rPr sz="1400" spc="-21" dirty="0">
                <a:solidFill>
                  <a:srgbClr val="FFFFFF"/>
                </a:solidFill>
                <a:latin typeface="Tahoma"/>
                <a:cs typeface="Tahoma"/>
              </a:rPr>
              <a:t>nature.”</a:t>
            </a:r>
            <a:r>
              <a:rPr sz="1400" spc="-15" dirty="0">
                <a:solidFill>
                  <a:srgbClr val="FFFFFF"/>
                </a:solidFill>
                <a:latin typeface="Tahoma"/>
                <a:cs typeface="Tahoma"/>
              </a:rPr>
              <a:t> </a:t>
            </a:r>
            <a:r>
              <a:rPr sz="1400" spc="-30" dirty="0">
                <a:solidFill>
                  <a:srgbClr val="FFFFFF"/>
                </a:solidFill>
                <a:latin typeface="Tahoma"/>
                <a:cs typeface="Tahoma"/>
              </a:rPr>
              <a:t>Technavio</a:t>
            </a:r>
            <a:endParaRPr sz="1400" dirty="0">
              <a:latin typeface="Tahoma"/>
              <a:cs typeface="Tahoma"/>
            </a:endParaRPr>
          </a:p>
          <a:p>
            <a:pPr>
              <a:lnSpc>
                <a:spcPct val="100000"/>
              </a:lnSpc>
            </a:pPr>
            <a:endParaRPr sz="1600" dirty="0">
              <a:latin typeface="Tahoma"/>
              <a:cs typeface="Tahoma"/>
            </a:endParaRPr>
          </a:p>
          <a:p>
            <a:pPr marL="12700">
              <a:spcBef>
                <a:spcPts val="1205"/>
              </a:spcBef>
            </a:pPr>
            <a:r>
              <a:rPr sz="1400" spc="-15" dirty="0">
                <a:solidFill>
                  <a:srgbClr val="FFFFFF"/>
                </a:solidFill>
                <a:latin typeface="Tahoma"/>
                <a:cs typeface="Tahoma"/>
              </a:rPr>
              <a:t>“The </a:t>
            </a:r>
            <a:r>
              <a:rPr sz="1400" spc="10" dirty="0">
                <a:solidFill>
                  <a:srgbClr val="FFFFFF"/>
                </a:solidFill>
                <a:latin typeface="Tahoma"/>
                <a:cs typeface="Tahoma"/>
              </a:rPr>
              <a:t>public </a:t>
            </a:r>
            <a:r>
              <a:rPr sz="1400" spc="-5" dirty="0">
                <a:solidFill>
                  <a:srgbClr val="FFFFFF"/>
                </a:solidFill>
                <a:latin typeface="Tahoma"/>
                <a:cs typeface="Tahoma"/>
              </a:rPr>
              <a:t>cloud </a:t>
            </a:r>
            <a:r>
              <a:rPr sz="1400" spc="-21" dirty="0">
                <a:solidFill>
                  <a:srgbClr val="FFFFFF"/>
                </a:solidFill>
                <a:latin typeface="Tahoma"/>
                <a:cs typeface="Tahoma"/>
              </a:rPr>
              <a:t>services </a:t>
            </a:r>
            <a:r>
              <a:rPr sz="1400" spc="-25" dirty="0">
                <a:solidFill>
                  <a:srgbClr val="FFFFFF"/>
                </a:solidFill>
                <a:latin typeface="Tahoma"/>
                <a:cs typeface="Tahoma"/>
              </a:rPr>
              <a:t>market </a:t>
            </a:r>
            <a:r>
              <a:rPr sz="1400" spc="25" dirty="0">
                <a:solidFill>
                  <a:srgbClr val="FFFFFF"/>
                </a:solidFill>
                <a:latin typeface="Tahoma"/>
                <a:cs typeface="Tahoma"/>
              </a:rPr>
              <a:t>will </a:t>
            </a:r>
            <a:r>
              <a:rPr sz="1400" spc="-40" dirty="0">
                <a:solidFill>
                  <a:srgbClr val="FFFFFF"/>
                </a:solidFill>
                <a:latin typeface="Tahoma"/>
                <a:cs typeface="Tahoma"/>
              </a:rPr>
              <a:t>grow </a:t>
            </a:r>
            <a:r>
              <a:rPr sz="1400" spc="-10" dirty="0">
                <a:solidFill>
                  <a:srgbClr val="FFFFFF"/>
                </a:solidFill>
                <a:latin typeface="Tahoma"/>
                <a:cs typeface="Tahoma"/>
              </a:rPr>
              <a:t>rapidly</a:t>
            </a:r>
            <a:r>
              <a:rPr sz="1400" dirty="0">
                <a:solidFill>
                  <a:srgbClr val="FFFFFF"/>
                </a:solidFill>
                <a:latin typeface="Tahoma"/>
                <a:cs typeface="Tahoma"/>
              </a:rPr>
              <a:t> </a:t>
            </a:r>
            <a:r>
              <a:rPr sz="1400" spc="-40" dirty="0">
                <a:solidFill>
                  <a:srgbClr val="FFFFFF"/>
                </a:solidFill>
                <a:latin typeface="Tahoma"/>
                <a:cs typeface="Tahoma"/>
              </a:rPr>
              <a:t>to</a:t>
            </a:r>
            <a:endParaRPr sz="1400" dirty="0">
              <a:latin typeface="Tahoma"/>
              <a:cs typeface="Tahoma"/>
            </a:endParaRPr>
          </a:p>
          <a:p>
            <a:pPr marL="12700">
              <a:spcBef>
                <a:spcPts val="40"/>
              </a:spcBef>
            </a:pPr>
            <a:r>
              <a:rPr sz="1400" spc="90" dirty="0">
                <a:solidFill>
                  <a:srgbClr val="FFFFFF"/>
                </a:solidFill>
                <a:latin typeface="Tahoma"/>
                <a:cs typeface="Tahoma"/>
              </a:rPr>
              <a:t>$236 </a:t>
            </a:r>
            <a:r>
              <a:rPr sz="1400" spc="21" dirty="0">
                <a:solidFill>
                  <a:srgbClr val="FFFFFF"/>
                </a:solidFill>
                <a:latin typeface="Tahoma"/>
                <a:cs typeface="Tahoma"/>
              </a:rPr>
              <a:t>Billion </a:t>
            </a:r>
            <a:r>
              <a:rPr sz="1400" spc="5" dirty="0">
                <a:solidFill>
                  <a:srgbClr val="FFFFFF"/>
                </a:solidFill>
                <a:latin typeface="Tahoma"/>
                <a:cs typeface="Tahoma"/>
              </a:rPr>
              <a:t>in </a:t>
            </a:r>
            <a:r>
              <a:rPr sz="1400" spc="75" dirty="0">
                <a:solidFill>
                  <a:srgbClr val="FFFFFF"/>
                </a:solidFill>
                <a:latin typeface="Tahoma"/>
                <a:cs typeface="Tahoma"/>
              </a:rPr>
              <a:t>2020”</a:t>
            </a:r>
            <a:r>
              <a:rPr sz="1400" spc="-160" dirty="0">
                <a:solidFill>
                  <a:srgbClr val="FFFFFF"/>
                </a:solidFill>
                <a:latin typeface="Tahoma"/>
                <a:cs typeface="Tahoma"/>
              </a:rPr>
              <a:t> </a:t>
            </a:r>
            <a:r>
              <a:rPr sz="1400" spc="-35" dirty="0">
                <a:solidFill>
                  <a:srgbClr val="FFFFFF"/>
                </a:solidFill>
                <a:latin typeface="Tahoma"/>
                <a:cs typeface="Tahoma"/>
              </a:rPr>
              <a:t>Forrester</a:t>
            </a:r>
            <a:endParaRPr sz="1400" dirty="0">
              <a:latin typeface="Tahoma"/>
              <a:cs typeface="Tahoma"/>
            </a:endParaRPr>
          </a:p>
          <a:p>
            <a:pPr>
              <a:lnSpc>
                <a:spcPct val="100000"/>
              </a:lnSpc>
            </a:pPr>
            <a:endParaRPr sz="1600" dirty="0">
              <a:latin typeface="Tahoma"/>
              <a:cs typeface="Tahoma"/>
            </a:endParaRPr>
          </a:p>
          <a:p>
            <a:pPr>
              <a:spcBef>
                <a:spcPts val="35"/>
              </a:spcBef>
            </a:pPr>
            <a:endParaRPr sz="1300" dirty="0">
              <a:latin typeface="Tahoma"/>
              <a:cs typeface="Tahoma"/>
            </a:endParaRPr>
          </a:p>
          <a:p>
            <a:pPr marL="12700" marR="327009">
              <a:lnSpc>
                <a:spcPct val="102400"/>
              </a:lnSpc>
              <a:spcBef>
                <a:spcPts val="5"/>
              </a:spcBef>
            </a:pPr>
            <a:r>
              <a:rPr sz="1400" spc="-10" dirty="0">
                <a:solidFill>
                  <a:srgbClr val="FFFFFF"/>
                </a:solidFill>
                <a:latin typeface="Tahoma"/>
                <a:cs typeface="Tahoma"/>
              </a:rPr>
              <a:t>“Cloud-based </a:t>
            </a:r>
            <a:r>
              <a:rPr sz="1400" spc="-21" dirty="0">
                <a:solidFill>
                  <a:srgbClr val="FFFFFF"/>
                </a:solidFill>
                <a:latin typeface="Tahoma"/>
                <a:cs typeface="Tahoma"/>
              </a:rPr>
              <a:t>security services </a:t>
            </a:r>
            <a:r>
              <a:rPr sz="1400" spc="25" dirty="0">
                <a:solidFill>
                  <a:srgbClr val="FFFFFF"/>
                </a:solidFill>
                <a:latin typeface="Tahoma"/>
                <a:cs typeface="Tahoma"/>
              </a:rPr>
              <a:t>will </a:t>
            </a:r>
            <a:r>
              <a:rPr sz="1400" spc="-30" dirty="0">
                <a:solidFill>
                  <a:srgbClr val="FFFFFF"/>
                </a:solidFill>
                <a:latin typeface="Tahoma"/>
                <a:cs typeface="Tahoma"/>
              </a:rPr>
              <a:t>be </a:t>
            </a:r>
            <a:r>
              <a:rPr sz="1400" spc="-21" dirty="0">
                <a:solidFill>
                  <a:srgbClr val="FFFFFF"/>
                </a:solidFill>
                <a:latin typeface="Tahoma"/>
                <a:cs typeface="Tahoma"/>
              </a:rPr>
              <a:t>worth </a:t>
            </a:r>
            <a:r>
              <a:rPr sz="1400" spc="90" dirty="0">
                <a:solidFill>
                  <a:srgbClr val="FFFFFF"/>
                </a:solidFill>
                <a:latin typeface="Tahoma"/>
                <a:cs typeface="Tahoma"/>
              </a:rPr>
              <a:t>$9 </a:t>
            </a:r>
            <a:r>
              <a:rPr sz="1400" spc="5" dirty="0">
                <a:solidFill>
                  <a:srgbClr val="FFFFFF"/>
                </a:solidFill>
                <a:latin typeface="Tahoma"/>
                <a:cs typeface="Tahoma"/>
              </a:rPr>
              <a:t>billion  in </a:t>
            </a:r>
            <a:r>
              <a:rPr sz="1400" spc="75" dirty="0">
                <a:solidFill>
                  <a:srgbClr val="FFFFFF"/>
                </a:solidFill>
                <a:latin typeface="Tahoma"/>
                <a:cs typeface="Tahoma"/>
              </a:rPr>
              <a:t>2020”</a:t>
            </a:r>
            <a:r>
              <a:rPr sz="1400" spc="-30" dirty="0">
                <a:solidFill>
                  <a:srgbClr val="FFFFFF"/>
                </a:solidFill>
                <a:latin typeface="Tahoma"/>
                <a:cs typeface="Tahoma"/>
              </a:rPr>
              <a:t> Gartner</a:t>
            </a:r>
            <a:endParaRPr sz="1400" dirty="0">
              <a:latin typeface="Tahoma"/>
              <a:cs typeface="Tahoma"/>
            </a:endParaRPr>
          </a:p>
          <a:p>
            <a:pPr>
              <a:lnSpc>
                <a:spcPct val="100000"/>
              </a:lnSpc>
            </a:pPr>
            <a:endParaRPr sz="1600" dirty="0">
              <a:latin typeface="Tahoma"/>
              <a:cs typeface="Tahoma"/>
            </a:endParaRPr>
          </a:p>
          <a:p>
            <a:pPr>
              <a:spcBef>
                <a:spcPts val="45"/>
              </a:spcBef>
            </a:pPr>
            <a:endParaRPr sz="1300" dirty="0">
              <a:latin typeface="Tahoma"/>
              <a:cs typeface="Tahoma"/>
            </a:endParaRPr>
          </a:p>
          <a:p>
            <a:pPr marL="12700" marR="396856">
              <a:lnSpc>
                <a:spcPct val="102400"/>
              </a:lnSpc>
            </a:pPr>
            <a:r>
              <a:rPr sz="1400" dirty="0">
                <a:solidFill>
                  <a:srgbClr val="FFFFFF"/>
                </a:solidFill>
                <a:latin typeface="Tahoma"/>
                <a:cs typeface="Tahoma"/>
              </a:rPr>
              <a:t>“Cloud </a:t>
            </a:r>
            <a:r>
              <a:rPr sz="1400" spc="-15" dirty="0">
                <a:solidFill>
                  <a:srgbClr val="FFFFFF"/>
                </a:solidFill>
                <a:latin typeface="Tahoma"/>
                <a:cs typeface="Tahoma"/>
              </a:rPr>
              <a:t>computing </a:t>
            </a:r>
            <a:r>
              <a:rPr sz="1400" spc="10" dirty="0">
                <a:solidFill>
                  <a:srgbClr val="FFFFFF"/>
                </a:solidFill>
                <a:latin typeface="Tahoma"/>
                <a:cs typeface="Tahoma"/>
              </a:rPr>
              <a:t>is </a:t>
            </a:r>
            <a:r>
              <a:rPr sz="1400" spc="-25" dirty="0">
                <a:solidFill>
                  <a:srgbClr val="FFFFFF"/>
                </a:solidFill>
                <a:latin typeface="Tahoma"/>
                <a:cs typeface="Tahoma"/>
              </a:rPr>
              <a:t>projected </a:t>
            </a:r>
            <a:r>
              <a:rPr sz="1400" spc="-40" dirty="0">
                <a:solidFill>
                  <a:srgbClr val="FFFFFF"/>
                </a:solidFill>
                <a:latin typeface="Tahoma"/>
                <a:cs typeface="Tahoma"/>
              </a:rPr>
              <a:t>to </a:t>
            </a:r>
            <a:r>
              <a:rPr sz="1400" spc="-21" dirty="0">
                <a:solidFill>
                  <a:srgbClr val="FFFFFF"/>
                </a:solidFill>
                <a:latin typeface="Tahoma"/>
                <a:cs typeface="Tahoma"/>
              </a:rPr>
              <a:t>increase </a:t>
            </a:r>
            <a:r>
              <a:rPr sz="1400" spc="-30" dirty="0">
                <a:solidFill>
                  <a:srgbClr val="FFFFFF"/>
                </a:solidFill>
                <a:latin typeface="Tahoma"/>
                <a:cs typeface="Tahoma"/>
              </a:rPr>
              <a:t>from </a:t>
            </a:r>
            <a:r>
              <a:rPr sz="1400" spc="85" dirty="0">
                <a:solidFill>
                  <a:srgbClr val="FFFFFF"/>
                </a:solidFill>
                <a:latin typeface="Tahoma"/>
                <a:cs typeface="Tahoma"/>
              </a:rPr>
              <a:t>$67B  </a:t>
            </a:r>
            <a:r>
              <a:rPr sz="1400" spc="5" dirty="0">
                <a:solidFill>
                  <a:srgbClr val="FFFFFF"/>
                </a:solidFill>
                <a:latin typeface="Tahoma"/>
                <a:cs typeface="Tahoma"/>
              </a:rPr>
              <a:t>in </a:t>
            </a:r>
            <a:r>
              <a:rPr sz="1400" spc="90" dirty="0">
                <a:solidFill>
                  <a:srgbClr val="FFFFFF"/>
                </a:solidFill>
                <a:latin typeface="Tahoma"/>
                <a:cs typeface="Tahoma"/>
              </a:rPr>
              <a:t>2015 </a:t>
            </a:r>
            <a:r>
              <a:rPr sz="1400" spc="-40" dirty="0">
                <a:solidFill>
                  <a:srgbClr val="FFFFFF"/>
                </a:solidFill>
                <a:latin typeface="Tahoma"/>
                <a:cs typeface="Tahoma"/>
              </a:rPr>
              <a:t>to </a:t>
            </a:r>
            <a:r>
              <a:rPr sz="1400" spc="90" dirty="0">
                <a:solidFill>
                  <a:srgbClr val="FFFFFF"/>
                </a:solidFill>
                <a:latin typeface="Tahoma"/>
                <a:cs typeface="Tahoma"/>
              </a:rPr>
              <a:t>$162B </a:t>
            </a:r>
            <a:r>
              <a:rPr sz="1400" spc="5" dirty="0">
                <a:solidFill>
                  <a:srgbClr val="FFFFFF"/>
                </a:solidFill>
                <a:latin typeface="Tahoma"/>
                <a:cs typeface="Tahoma"/>
              </a:rPr>
              <a:t>in </a:t>
            </a:r>
            <a:r>
              <a:rPr sz="1400" spc="90" dirty="0">
                <a:solidFill>
                  <a:srgbClr val="FFFFFF"/>
                </a:solidFill>
                <a:latin typeface="Tahoma"/>
                <a:cs typeface="Tahoma"/>
              </a:rPr>
              <a:t>2020 </a:t>
            </a:r>
            <a:r>
              <a:rPr sz="1400" spc="-15" dirty="0">
                <a:solidFill>
                  <a:srgbClr val="FFFFFF"/>
                </a:solidFill>
                <a:latin typeface="Tahoma"/>
                <a:cs typeface="Tahoma"/>
              </a:rPr>
              <a:t>attaining a compound  </a:t>
            </a:r>
            <a:r>
              <a:rPr sz="1400" spc="-5" dirty="0">
                <a:solidFill>
                  <a:srgbClr val="FFFFFF"/>
                </a:solidFill>
                <a:latin typeface="Tahoma"/>
                <a:cs typeface="Tahoma"/>
              </a:rPr>
              <a:t>annual </a:t>
            </a:r>
            <a:r>
              <a:rPr sz="1400" spc="-30" dirty="0">
                <a:solidFill>
                  <a:srgbClr val="FFFFFF"/>
                </a:solidFill>
                <a:latin typeface="Tahoma"/>
                <a:cs typeface="Tahoma"/>
              </a:rPr>
              <a:t>growth </a:t>
            </a:r>
            <a:r>
              <a:rPr sz="1400" spc="-35" dirty="0">
                <a:solidFill>
                  <a:srgbClr val="FFFFFF"/>
                </a:solidFill>
                <a:latin typeface="Tahoma"/>
                <a:cs typeface="Tahoma"/>
              </a:rPr>
              <a:t>rate </a:t>
            </a:r>
            <a:r>
              <a:rPr sz="1400" spc="-5" dirty="0">
                <a:solidFill>
                  <a:srgbClr val="FFFFFF"/>
                </a:solidFill>
                <a:latin typeface="Tahoma"/>
                <a:cs typeface="Tahoma"/>
              </a:rPr>
              <a:t>(CAGR) </a:t>
            </a:r>
            <a:r>
              <a:rPr sz="1400" spc="-45" dirty="0">
                <a:solidFill>
                  <a:srgbClr val="FFFFFF"/>
                </a:solidFill>
                <a:latin typeface="Tahoma"/>
                <a:cs typeface="Tahoma"/>
              </a:rPr>
              <a:t>of </a:t>
            </a:r>
            <a:r>
              <a:rPr sz="1400" spc="10" dirty="0">
                <a:solidFill>
                  <a:srgbClr val="FFFFFF"/>
                </a:solidFill>
                <a:latin typeface="Tahoma"/>
                <a:cs typeface="Tahoma"/>
              </a:rPr>
              <a:t>19%”</a:t>
            </a:r>
            <a:r>
              <a:rPr sz="1400" spc="40" dirty="0">
                <a:solidFill>
                  <a:srgbClr val="FFFFFF"/>
                </a:solidFill>
                <a:latin typeface="Tahoma"/>
                <a:cs typeface="Tahoma"/>
              </a:rPr>
              <a:t> </a:t>
            </a:r>
            <a:r>
              <a:rPr sz="1400" spc="-21" dirty="0">
                <a:solidFill>
                  <a:srgbClr val="FFFFFF"/>
                </a:solidFill>
                <a:latin typeface="Tahoma"/>
                <a:cs typeface="Tahoma"/>
              </a:rPr>
              <a:t>Forbes</a:t>
            </a:r>
            <a:endParaRPr sz="1400" dirty="0">
              <a:latin typeface="Tahoma"/>
              <a:cs typeface="Tahoma"/>
            </a:endParaRPr>
          </a:p>
          <a:p>
            <a:pPr>
              <a:lnSpc>
                <a:spcPct val="100000"/>
              </a:lnSpc>
            </a:pPr>
            <a:endParaRPr sz="1600" dirty="0">
              <a:latin typeface="Tahoma"/>
              <a:cs typeface="Tahoma"/>
            </a:endParaRPr>
          </a:p>
          <a:p>
            <a:pPr>
              <a:spcBef>
                <a:spcPts val="40"/>
              </a:spcBef>
            </a:pPr>
            <a:endParaRPr sz="1300" dirty="0">
              <a:latin typeface="Tahoma"/>
              <a:cs typeface="Tahoma"/>
            </a:endParaRPr>
          </a:p>
          <a:p>
            <a:pPr marL="12700" marR="666082">
              <a:lnSpc>
                <a:spcPct val="102400"/>
              </a:lnSpc>
            </a:pPr>
            <a:r>
              <a:rPr sz="1400" spc="21" dirty="0">
                <a:solidFill>
                  <a:srgbClr val="FFFFFF"/>
                </a:solidFill>
                <a:latin typeface="Tahoma"/>
                <a:cs typeface="Tahoma"/>
              </a:rPr>
              <a:t>“By </a:t>
            </a:r>
            <a:r>
              <a:rPr sz="1400" spc="70" dirty="0">
                <a:solidFill>
                  <a:srgbClr val="FFFFFF"/>
                </a:solidFill>
                <a:latin typeface="Tahoma"/>
                <a:cs typeface="Tahoma"/>
              </a:rPr>
              <a:t>2020, </a:t>
            </a:r>
            <a:r>
              <a:rPr sz="1400" spc="-15" dirty="0">
                <a:solidFill>
                  <a:srgbClr val="FFFFFF"/>
                </a:solidFill>
                <a:latin typeface="Tahoma"/>
                <a:cs typeface="Tahoma"/>
              </a:rPr>
              <a:t>a </a:t>
            </a:r>
            <a:r>
              <a:rPr sz="1400" spc="-30" dirty="0">
                <a:solidFill>
                  <a:srgbClr val="FFFFFF"/>
                </a:solidFill>
                <a:latin typeface="Tahoma"/>
                <a:cs typeface="Tahoma"/>
              </a:rPr>
              <a:t>corporate </a:t>
            </a:r>
            <a:r>
              <a:rPr sz="1400" spc="-5" dirty="0">
                <a:solidFill>
                  <a:srgbClr val="FFFFFF"/>
                </a:solidFill>
                <a:latin typeface="Tahoma"/>
                <a:cs typeface="Tahoma"/>
              </a:rPr>
              <a:t>‘no-cloud’ </a:t>
            </a:r>
            <a:r>
              <a:rPr sz="1400" dirty="0">
                <a:solidFill>
                  <a:srgbClr val="FFFFFF"/>
                </a:solidFill>
                <a:latin typeface="Tahoma"/>
                <a:cs typeface="Tahoma"/>
              </a:rPr>
              <a:t>policy </a:t>
            </a:r>
            <a:r>
              <a:rPr sz="1400" spc="25" dirty="0">
                <a:solidFill>
                  <a:srgbClr val="FFFFFF"/>
                </a:solidFill>
                <a:latin typeface="Tahoma"/>
                <a:cs typeface="Tahoma"/>
              </a:rPr>
              <a:t>will </a:t>
            </a:r>
            <a:r>
              <a:rPr sz="1400" spc="-30" dirty="0">
                <a:solidFill>
                  <a:srgbClr val="FFFFFF"/>
                </a:solidFill>
                <a:latin typeface="Tahoma"/>
                <a:cs typeface="Tahoma"/>
              </a:rPr>
              <a:t>be </a:t>
            </a:r>
            <a:r>
              <a:rPr sz="1400" spc="-10" dirty="0">
                <a:solidFill>
                  <a:srgbClr val="FFFFFF"/>
                </a:solidFill>
                <a:latin typeface="Tahoma"/>
                <a:cs typeface="Tahoma"/>
              </a:rPr>
              <a:t>as  </a:t>
            </a:r>
            <a:r>
              <a:rPr sz="1400" spc="-40" dirty="0">
                <a:solidFill>
                  <a:srgbClr val="FFFFFF"/>
                </a:solidFill>
                <a:latin typeface="Tahoma"/>
                <a:cs typeface="Tahoma"/>
              </a:rPr>
              <a:t>rare </a:t>
            </a:r>
            <a:r>
              <a:rPr sz="1400" spc="-10" dirty="0">
                <a:solidFill>
                  <a:srgbClr val="FFFFFF"/>
                </a:solidFill>
                <a:latin typeface="Tahoma"/>
                <a:cs typeface="Tahoma"/>
              </a:rPr>
              <a:t>as </a:t>
            </a:r>
            <a:r>
              <a:rPr sz="1400" spc="-15" dirty="0">
                <a:solidFill>
                  <a:srgbClr val="FFFFFF"/>
                </a:solidFill>
                <a:latin typeface="Tahoma"/>
                <a:cs typeface="Tahoma"/>
              </a:rPr>
              <a:t>a ‘no-internet’ </a:t>
            </a:r>
            <a:r>
              <a:rPr sz="1400" dirty="0">
                <a:solidFill>
                  <a:srgbClr val="FFFFFF"/>
                </a:solidFill>
                <a:latin typeface="Tahoma"/>
                <a:cs typeface="Tahoma"/>
              </a:rPr>
              <a:t>policy </a:t>
            </a:r>
            <a:r>
              <a:rPr sz="1400" spc="10" dirty="0">
                <a:solidFill>
                  <a:srgbClr val="FFFFFF"/>
                </a:solidFill>
                <a:latin typeface="Tahoma"/>
                <a:cs typeface="Tahoma"/>
              </a:rPr>
              <a:t>is </a:t>
            </a:r>
            <a:r>
              <a:rPr sz="1400" spc="-25" dirty="0">
                <a:solidFill>
                  <a:srgbClr val="FFFFFF"/>
                </a:solidFill>
                <a:latin typeface="Tahoma"/>
                <a:cs typeface="Tahoma"/>
              </a:rPr>
              <a:t>today”</a:t>
            </a:r>
            <a:r>
              <a:rPr sz="1400" spc="-10" dirty="0">
                <a:solidFill>
                  <a:srgbClr val="FFFFFF"/>
                </a:solidFill>
                <a:latin typeface="Tahoma"/>
                <a:cs typeface="Tahoma"/>
              </a:rPr>
              <a:t> </a:t>
            </a:r>
            <a:r>
              <a:rPr sz="1400" spc="-30" dirty="0">
                <a:solidFill>
                  <a:srgbClr val="FFFFFF"/>
                </a:solidFill>
                <a:latin typeface="Tahoma"/>
                <a:cs typeface="Tahoma"/>
              </a:rPr>
              <a:t>Gartner</a:t>
            </a:r>
            <a:endParaRPr sz="1400" dirty="0">
              <a:latin typeface="Tahoma"/>
              <a:cs typeface="Tahoma"/>
            </a:endParaRPr>
          </a:p>
        </p:txBody>
      </p:sp>
      <p:sp>
        <p:nvSpPr>
          <p:cNvPr id="11" name="object 11"/>
          <p:cNvSpPr/>
          <p:nvPr/>
        </p:nvSpPr>
        <p:spPr>
          <a:xfrm>
            <a:off x="4527576" y="1402113"/>
            <a:ext cx="6187947" cy="5111203"/>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426243" y="1332478"/>
            <a:ext cx="1126490" cy="5693410"/>
          </a:xfrm>
          <a:custGeom>
            <a:avLst/>
            <a:gdLst/>
            <a:ahLst/>
            <a:cxnLst/>
            <a:rect l="l" t="t" r="r" b="b"/>
            <a:pathLst>
              <a:path w="1126489" h="5693409">
                <a:moveTo>
                  <a:pt x="1126236" y="0"/>
                </a:moveTo>
                <a:lnTo>
                  <a:pt x="0" y="5693054"/>
                </a:lnTo>
              </a:path>
            </a:pathLst>
          </a:custGeom>
          <a:ln w="50800">
            <a:solidFill>
              <a:srgbClr val="FFFFFF"/>
            </a:solidFill>
          </a:ln>
        </p:spPr>
        <p:txBody>
          <a:bodyPr wrap="square" lIns="0" tIns="0" rIns="0" bIns="0" rtlCol="0"/>
          <a:lstStyle/>
          <a:p>
            <a:endParaRPr/>
          </a:p>
        </p:txBody>
      </p:sp>
      <p:sp>
        <p:nvSpPr>
          <p:cNvPr id="13" name="object 13"/>
          <p:cNvSpPr txBox="1">
            <a:spLocks noGrp="1"/>
          </p:cNvSpPr>
          <p:nvPr>
            <p:ph type="title"/>
          </p:nvPr>
        </p:nvSpPr>
        <p:spPr>
          <a:xfrm>
            <a:off x="731652" y="764782"/>
            <a:ext cx="9173210" cy="459100"/>
          </a:xfrm>
          <a:prstGeom prst="rect">
            <a:avLst/>
          </a:prstGeom>
        </p:spPr>
        <p:txBody>
          <a:bodyPr vert="horz" wrap="square" lIns="0" tIns="12700" rIns="0" bIns="0" rtlCol="0">
            <a:spAutoFit/>
          </a:bodyPr>
          <a:lstStyle/>
          <a:p>
            <a:pPr marL="12700">
              <a:spcBef>
                <a:spcPts val="101"/>
              </a:spcBef>
            </a:pPr>
            <a:r>
              <a:rPr sz="2900" spc="25" dirty="0"/>
              <a:t>TRENDS </a:t>
            </a:r>
            <a:r>
              <a:rPr sz="2900" spc="-55" dirty="0"/>
              <a:t>IN </a:t>
            </a:r>
            <a:r>
              <a:rPr sz="2900" spc="10" dirty="0"/>
              <a:t>THE </a:t>
            </a:r>
            <a:r>
              <a:rPr sz="2900" spc="-21" dirty="0"/>
              <a:t>AWS </a:t>
            </a:r>
            <a:r>
              <a:rPr sz="2900" dirty="0"/>
              <a:t>CLOUD </a:t>
            </a:r>
            <a:r>
              <a:rPr sz="2900" spc="15" dirty="0"/>
              <a:t>COMPUTING </a:t>
            </a:r>
            <a:r>
              <a:rPr sz="2900" spc="270" dirty="0"/>
              <a:t>+ </a:t>
            </a:r>
            <a:r>
              <a:rPr sz="2900" spc="-10" dirty="0"/>
              <a:t>INDUSTRY</a:t>
            </a:r>
            <a:r>
              <a:rPr sz="2900" spc="-525" dirty="0"/>
              <a:t> </a:t>
            </a:r>
            <a:r>
              <a:rPr sz="2900" spc="-40" dirty="0"/>
              <a:t>VIEWS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7159143"/>
            <a:ext cx="9205595" cy="236220"/>
          </a:xfrm>
          <a:custGeom>
            <a:avLst/>
            <a:gdLst/>
            <a:ahLst/>
            <a:cxnLst/>
            <a:rect l="l" t="t" r="r" b="b"/>
            <a:pathLst>
              <a:path w="9205595" h="236220">
                <a:moveTo>
                  <a:pt x="9205201" y="0"/>
                </a:moveTo>
                <a:lnTo>
                  <a:pt x="0" y="0"/>
                </a:lnTo>
                <a:lnTo>
                  <a:pt x="0" y="235991"/>
                </a:lnTo>
                <a:lnTo>
                  <a:pt x="9205201" y="235991"/>
                </a:lnTo>
                <a:lnTo>
                  <a:pt x="9205201" y="0"/>
                </a:lnTo>
                <a:close/>
              </a:path>
            </a:pathLst>
          </a:custGeom>
          <a:solidFill>
            <a:srgbClr val="46B8B8"/>
          </a:solidFill>
        </p:spPr>
        <p:txBody>
          <a:bodyPr wrap="square" lIns="0" tIns="0" rIns="0" bIns="0" rtlCol="0"/>
          <a:lstStyle/>
          <a:p>
            <a:endParaRPr/>
          </a:p>
        </p:txBody>
      </p:sp>
      <p:sp>
        <p:nvSpPr>
          <p:cNvPr id="3" name="object 3"/>
          <p:cNvSpPr/>
          <p:nvPr/>
        </p:nvSpPr>
        <p:spPr>
          <a:xfrm>
            <a:off x="9030958" y="7159135"/>
            <a:ext cx="1684654" cy="236220"/>
          </a:xfrm>
          <a:custGeom>
            <a:avLst/>
            <a:gdLst/>
            <a:ahLst/>
            <a:cxnLst/>
            <a:rect l="l" t="t" r="r" b="b"/>
            <a:pathLst>
              <a:path w="1684654" h="236220">
                <a:moveTo>
                  <a:pt x="1684566" y="0"/>
                </a:moveTo>
                <a:lnTo>
                  <a:pt x="60261" y="0"/>
                </a:lnTo>
                <a:lnTo>
                  <a:pt x="0" y="235991"/>
                </a:lnTo>
                <a:lnTo>
                  <a:pt x="1684566" y="235991"/>
                </a:lnTo>
                <a:lnTo>
                  <a:pt x="1684566" y="0"/>
                </a:lnTo>
                <a:close/>
              </a:path>
            </a:pathLst>
          </a:custGeom>
          <a:solidFill>
            <a:srgbClr val="413F42"/>
          </a:solidFill>
        </p:spPr>
        <p:txBody>
          <a:bodyPr wrap="square" lIns="0" tIns="0" rIns="0" bIns="0" rtlCol="0"/>
          <a:lstStyle/>
          <a:p>
            <a:endParaRPr/>
          </a:p>
        </p:txBody>
      </p:sp>
      <p:sp>
        <p:nvSpPr>
          <p:cNvPr id="5" name="object 5"/>
          <p:cNvSpPr/>
          <p:nvPr/>
        </p:nvSpPr>
        <p:spPr>
          <a:xfrm>
            <a:off x="4937277" y="979334"/>
            <a:ext cx="5778246" cy="478395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6513" y="1704111"/>
            <a:ext cx="988060" cy="4993005"/>
          </a:xfrm>
          <a:custGeom>
            <a:avLst/>
            <a:gdLst/>
            <a:ahLst/>
            <a:cxnLst/>
            <a:rect l="l" t="t" r="r" b="b"/>
            <a:pathLst>
              <a:path w="988060" h="4993005">
                <a:moveTo>
                  <a:pt x="987628" y="0"/>
                </a:moveTo>
                <a:lnTo>
                  <a:pt x="0" y="4992420"/>
                </a:lnTo>
              </a:path>
            </a:pathLst>
          </a:custGeom>
          <a:ln w="50800">
            <a:solidFill>
              <a:srgbClr val="FFFFFF"/>
            </a:solidFill>
          </a:ln>
        </p:spPr>
        <p:txBody>
          <a:bodyPr wrap="square" lIns="0" tIns="0" rIns="0" bIns="0" rtlCol="0"/>
          <a:lstStyle/>
          <a:p>
            <a:endParaRPr/>
          </a:p>
        </p:txBody>
      </p:sp>
      <p:sp>
        <p:nvSpPr>
          <p:cNvPr id="7" name="object 7"/>
          <p:cNvSpPr txBox="1"/>
          <p:nvPr/>
        </p:nvSpPr>
        <p:spPr>
          <a:xfrm>
            <a:off x="3039544" y="2240895"/>
            <a:ext cx="1800860" cy="854333"/>
          </a:xfrm>
          <a:prstGeom prst="rect">
            <a:avLst/>
          </a:prstGeom>
        </p:spPr>
        <p:txBody>
          <a:bodyPr vert="horz" wrap="square" lIns="0" tIns="26667" rIns="0" bIns="0" rtlCol="0">
            <a:spAutoFit/>
          </a:bodyPr>
          <a:lstStyle/>
          <a:p>
            <a:pPr marL="12700" marR="5080" indent="-635" algn="ctr">
              <a:lnSpc>
                <a:spcPct val="95500"/>
              </a:lnSpc>
              <a:spcBef>
                <a:spcPts val="209"/>
              </a:spcBef>
            </a:pPr>
            <a:r>
              <a:rPr sz="1400" spc="21" dirty="0">
                <a:solidFill>
                  <a:srgbClr val="211F1F"/>
                </a:solidFill>
                <a:latin typeface="Tahoma"/>
                <a:cs typeface="Tahoma"/>
              </a:rPr>
              <a:t>POC </a:t>
            </a:r>
            <a:r>
              <a:rPr sz="1400" spc="-21" dirty="0">
                <a:solidFill>
                  <a:srgbClr val="211F1F"/>
                </a:solidFill>
                <a:latin typeface="Tahoma"/>
                <a:cs typeface="Tahoma"/>
              </a:rPr>
              <a:t>support </a:t>
            </a:r>
            <a:r>
              <a:rPr sz="1400" spc="-10" dirty="0">
                <a:solidFill>
                  <a:srgbClr val="211F1F"/>
                </a:solidFill>
                <a:latin typeface="Tahoma"/>
                <a:cs typeface="Tahoma"/>
              </a:rPr>
              <a:t>and  </a:t>
            </a:r>
            <a:r>
              <a:rPr sz="1400" dirty="0">
                <a:solidFill>
                  <a:srgbClr val="211F1F"/>
                </a:solidFill>
                <a:latin typeface="Tahoma"/>
                <a:cs typeface="Tahoma"/>
              </a:rPr>
              <a:t>multiple </a:t>
            </a:r>
            <a:r>
              <a:rPr sz="1400" spc="-15" dirty="0">
                <a:solidFill>
                  <a:srgbClr val="211F1F"/>
                </a:solidFill>
                <a:latin typeface="Tahoma"/>
                <a:cs typeface="Tahoma"/>
              </a:rPr>
              <a:t>assignments</a:t>
            </a:r>
            <a:r>
              <a:rPr sz="1400" spc="-45" dirty="0">
                <a:solidFill>
                  <a:srgbClr val="211F1F"/>
                </a:solidFill>
                <a:latin typeface="Tahoma"/>
                <a:cs typeface="Tahoma"/>
              </a:rPr>
              <a:t> </a:t>
            </a:r>
            <a:r>
              <a:rPr sz="1400" spc="-40" dirty="0">
                <a:solidFill>
                  <a:srgbClr val="211F1F"/>
                </a:solidFill>
                <a:latin typeface="Tahoma"/>
                <a:cs typeface="Tahoma"/>
              </a:rPr>
              <a:t>to  </a:t>
            </a:r>
            <a:r>
              <a:rPr sz="1400" spc="-15" dirty="0">
                <a:solidFill>
                  <a:srgbClr val="211F1F"/>
                </a:solidFill>
                <a:latin typeface="Tahoma"/>
                <a:cs typeface="Tahoma"/>
              </a:rPr>
              <a:t>gain </a:t>
            </a:r>
            <a:r>
              <a:rPr sz="1400" spc="-30" dirty="0">
                <a:solidFill>
                  <a:srgbClr val="211F1F"/>
                </a:solidFill>
                <a:latin typeface="Tahoma"/>
                <a:cs typeface="Tahoma"/>
              </a:rPr>
              <a:t>thorough  </a:t>
            </a:r>
            <a:r>
              <a:rPr sz="1400" spc="-21" dirty="0">
                <a:solidFill>
                  <a:srgbClr val="211F1F"/>
                </a:solidFill>
                <a:latin typeface="Tahoma"/>
                <a:cs typeface="Tahoma"/>
              </a:rPr>
              <a:t>understanding</a:t>
            </a:r>
            <a:endParaRPr sz="1400" dirty="0">
              <a:latin typeface="Tahoma"/>
              <a:cs typeface="Tahoma"/>
            </a:endParaRPr>
          </a:p>
        </p:txBody>
      </p:sp>
      <p:sp>
        <p:nvSpPr>
          <p:cNvPr id="8" name="object 8"/>
          <p:cNvSpPr txBox="1"/>
          <p:nvPr/>
        </p:nvSpPr>
        <p:spPr>
          <a:xfrm>
            <a:off x="1852771" y="4392231"/>
            <a:ext cx="1459230" cy="899220"/>
          </a:xfrm>
          <a:prstGeom prst="rect">
            <a:avLst/>
          </a:prstGeom>
        </p:spPr>
        <p:txBody>
          <a:bodyPr vert="horz" wrap="square" lIns="0" tIns="11429" rIns="0" bIns="0" rtlCol="0">
            <a:spAutoFit/>
          </a:bodyPr>
          <a:lstStyle/>
          <a:p>
            <a:pPr marL="12065" marR="5080" indent="635" algn="ctr">
              <a:lnSpc>
                <a:spcPct val="102699"/>
              </a:lnSpc>
              <a:spcBef>
                <a:spcPts val="90"/>
              </a:spcBef>
            </a:pPr>
            <a:r>
              <a:rPr sz="1400" spc="-15" dirty="0">
                <a:solidFill>
                  <a:srgbClr val="211F1F"/>
                </a:solidFill>
                <a:latin typeface="Tahoma"/>
                <a:cs typeface="Tahoma"/>
              </a:rPr>
              <a:t>Training </a:t>
            </a:r>
            <a:r>
              <a:rPr sz="1400" spc="5" dirty="0">
                <a:solidFill>
                  <a:srgbClr val="211F1F"/>
                </a:solidFill>
                <a:latin typeface="Tahoma"/>
                <a:cs typeface="Tahoma"/>
              </a:rPr>
              <a:t>within  </a:t>
            </a:r>
            <a:r>
              <a:rPr sz="1400" spc="-10" dirty="0">
                <a:solidFill>
                  <a:srgbClr val="211F1F"/>
                </a:solidFill>
                <a:latin typeface="Tahoma"/>
                <a:cs typeface="Tahoma"/>
              </a:rPr>
              <a:t>Amazon</a:t>
            </a:r>
            <a:r>
              <a:rPr sz="1400" spc="-50" dirty="0">
                <a:solidFill>
                  <a:srgbClr val="211F1F"/>
                </a:solidFill>
                <a:latin typeface="Tahoma"/>
                <a:cs typeface="Tahoma"/>
              </a:rPr>
              <a:t> </a:t>
            </a:r>
            <a:r>
              <a:rPr sz="1400" spc="-30" dirty="0">
                <a:solidFill>
                  <a:srgbClr val="211F1F"/>
                </a:solidFill>
                <a:latin typeface="Tahoma"/>
                <a:cs typeface="Tahoma"/>
              </a:rPr>
              <a:t>Webserver</a:t>
            </a:r>
            <a:r>
              <a:rPr sz="1400" spc="-30" dirty="0">
                <a:solidFill>
                  <a:srgbClr val="211F1F"/>
                </a:solidFill>
                <a:latin typeface="Tahoma"/>
                <a:cs typeface="Tahoma"/>
              </a:rPr>
              <a:t>  </a:t>
            </a:r>
            <a:r>
              <a:rPr sz="1400" spc="-10" dirty="0">
                <a:solidFill>
                  <a:srgbClr val="211F1F"/>
                </a:solidFill>
                <a:latin typeface="Tahoma"/>
                <a:cs typeface="Tahoma"/>
              </a:rPr>
              <a:t>Ecosystem</a:t>
            </a:r>
            <a:endParaRPr sz="1400" dirty="0">
              <a:latin typeface="Tahoma"/>
              <a:cs typeface="Tahoma"/>
            </a:endParaRPr>
          </a:p>
        </p:txBody>
      </p:sp>
      <p:sp>
        <p:nvSpPr>
          <p:cNvPr id="9" name="object 9"/>
          <p:cNvSpPr/>
          <p:nvPr/>
        </p:nvSpPr>
        <p:spPr>
          <a:xfrm>
            <a:off x="1053605" y="1048270"/>
            <a:ext cx="1148714" cy="1148715"/>
          </a:xfrm>
          <a:custGeom>
            <a:avLst/>
            <a:gdLst/>
            <a:ahLst/>
            <a:cxnLst/>
            <a:rect l="l" t="t" r="r" b="b"/>
            <a:pathLst>
              <a:path w="1148714" h="1148714">
                <a:moveTo>
                  <a:pt x="574294" y="0"/>
                </a:moveTo>
                <a:lnTo>
                  <a:pt x="527191" y="1903"/>
                </a:lnTo>
                <a:lnTo>
                  <a:pt x="481138" y="7516"/>
                </a:lnTo>
                <a:lnTo>
                  <a:pt x="436281" y="16690"/>
                </a:lnTo>
                <a:lnTo>
                  <a:pt x="392769" y="29277"/>
                </a:lnTo>
                <a:lnTo>
                  <a:pt x="350749" y="45129"/>
                </a:lnTo>
                <a:lnTo>
                  <a:pt x="310369" y="64100"/>
                </a:lnTo>
                <a:lnTo>
                  <a:pt x="271776" y="86040"/>
                </a:lnTo>
                <a:lnTo>
                  <a:pt x="235119" y="110802"/>
                </a:lnTo>
                <a:lnTo>
                  <a:pt x="200546" y="138239"/>
                </a:lnTo>
                <a:lnTo>
                  <a:pt x="168203" y="168203"/>
                </a:lnTo>
                <a:lnTo>
                  <a:pt x="138239" y="200546"/>
                </a:lnTo>
                <a:lnTo>
                  <a:pt x="110802" y="235119"/>
                </a:lnTo>
                <a:lnTo>
                  <a:pt x="86040" y="271776"/>
                </a:lnTo>
                <a:lnTo>
                  <a:pt x="64100" y="310369"/>
                </a:lnTo>
                <a:lnTo>
                  <a:pt x="45129" y="350749"/>
                </a:lnTo>
                <a:lnTo>
                  <a:pt x="29277" y="392769"/>
                </a:lnTo>
                <a:lnTo>
                  <a:pt x="16690" y="436281"/>
                </a:lnTo>
                <a:lnTo>
                  <a:pt x="7516" y="481138"/>
                </a:lnTo>
                <a:lnTo>
                  <a:pt x="1903" y="527191"/>
                </a:lnTo>
                <a:lnTo>
                  <a:pt x="0" y="574294"/>
                </a:lnTo>
                <a:lnTo>
                  <a:pt x="1903" y="621394"/>
                </a:lnTo>
                <a:lnTo>
                  <a:pt x="7516" y="667446"/>
                </a:lnTo>
                <a:lnTo>
                  <a:pt x="16690" y="712301"/>
                </a:lnTo>
                <a:lnTo>
                  <a:pt x="29277" y="755812"/>
                </a:lnTo>
                <a:lnTo>
                  <a:pt x="45129" y="797831"/>
                </a:lnTo>
                <a:lnTo>
                  <a:pt x="64100" y="838210"/>
                </a:lnTo>
                <a:lnTo>
                  <a:pt x="86040" y="876802"/>
                </a:lnTo>
                <a:lnTo>
                  <a:pt x="110802" y="913458"/>
                </a:lnTo>
                <a:lnTo>
                  <a:pt x="138239" y="948031"/>
                </a:lnTo>
                <a:lnTo>
                  <a:pt x="168203" y="980373"/>
                </a:lnTo>
                <a:lnTo>
                  <a:pt x="200546" y="1010336"/>
                </a:lnTo>
                <a:lnTo>
                  <a:pt x="235119" y="1037773"/>
                </a:lnTo>
                <a:lnTo>
                  <a:pt x="271776" y="1062535"/>
                </a:lnTo>
                <a:lnTo>
                  <a:pt x="310369" y="1084475"/>
                </a:lnTo>
                <a:lnTo>
                  <a:pt x="350749" y="1103445"/>
                </a:lnTo>
                <a:lnTo>
                  <a:pt x="392769" y="1119298"/>
                </a:lnTo>
                <a:lnTo>
                  <a:pt x="436281" y="1131885"/>
                </a:lnTo>
                <a:lnTo>
                  <a:pt x="481138" y="1141059"/>
                </a:lnTo>
                <a:lnTo>
                  <a:pt x="527191" y="1146671"/>
                </a:lnTo>
                <a:lnTo>
                  <a:pt x="574294" y="1148575"/>
                </a:lnTo>
                <a:lnTo>
                  <a:pt x="621394" y="1146671"/>
                </a:lnTo>
                <a:lnTo>
                  <a:pt x="667446" y="1141059"/>
                </a:lnTo>
                <a:lnTo>
                  <a:pt x="712302" y="1131885"/>
                </a:lnTo>
                <a:lnTo>
                  <a:pt x="755813" y="1119298"/>
                </a:lnTo>
                <a:lnTo>
                  <a:pt x="797833" y="1103445"/>
                </a:lnTo>
                <a:lnTo>
                  <a:pt x="838213" y="1084475"/>
                </a:lnTo>
                <a:lnTo>
                  <a:pt x="876805" y="1062535"/>
                </a:lnTo>
                <a:lnTo>
                  <a:pt x="913462" y="1037773"/>
                </a:lnTo>
                <a:lnTo>
                  <a:pt x="948036" y="1010336"/>
                </a:lnTo>
                <a:lnTo>
                  <a:pt x="980379" y="980373"/>
                </a:lnTo>
                <a:lnTo>
                  <a:pt x="1010343" y="948031"/>
                </a:lnTo>
                <a:lnTo>
                  <a:pt x="1037781" y="913458"/>
                </a:lnTo>
                <a:lnTo>
                  <a:pt x="1062544" y="876802"/>
                </a:lnTo>
                <a:lnTo>
                  <a:pt x="1084485" y="838210"/>
                </a:lnTo>
                <a:lnTo>
                  <a:pt x="1103456" y="797831"/>
                </a:lnTo>
                <a:lnTo>
                  <a:pt x="1119309" y="755812"/>
                </a:lnTo>
                <a:lnTo>
                  <a:pt x="1131897" y="712301"/>
                </a:lnTo>
                <a:lnTo>
                  <a:pt x="1141071" y="667446"/>
                </a:lnTo>
                <a:lnTo>
                  <a:pt x="1146684" y="621394"/>
                </a:lnTo>
                <a:lnTo>
                  <a:pt x="1148588" y="574294"/>
                </a:lnTo>
                <a:lnTo>
                  <a:pt x="1146684" y="527191"/>
                </a:lnTo>
                <a:lnTo>
                  <a:pt x="1141071" y="481138"/>
                </a:lnTo>
                <a:lnTo>
                  <a:pt x="1131897" y="436281"/>
                </a:lnTo>
                <a:lnTo>
                  <a:pt x="1119309" y="392769"/>
                </a:lnTo>
                <a:lnTo>
                  <a:pt x="1103456" y="350749"/>
                </a:lnTo>
                <a:lnTo>
                  <a:pt x="1084485" y="310369"/>
                </a:lnTo>
                <a:lnTo>
                  <a:pt x="1062544" y="271776"/>
                </a:lnTo>
                <a:lnTo>
                  <a:pt x="1037781" y="235119"/>
                </a:lnTo>
                <a:lnTo>
                  <a:pt x="1010343" y="200546"/>
                </a:lnTo>
                <a:lnTo>
                  <a:pt x="980379" y="168203"/>
                </a:lnTo>
                <a:lnTo>
                  <a:pt x="948036" y="138239"/>
                </a:lnTo>
                <a:lnTo>
                  <a:pt x="913462" y="110802"/>
                </a:lnTo>
                <a:lnTo>
                  <a:pt x="876805" y="86040"/>
                </a:lnTo>
                <a:lnTo>
                  <a:pt x="838213" y="64100"/>
                </a:lnTo>
                <a:lnTo>
                  <a:pt x="797833" y="45129"/>
                </a:lnTo>
                <a:lnTo>
                  <a:pt x="755813" y="29277"/>
                </a:lnTo>
                <a:lnTo>
                  <a:pt x="712302" y="16690"/>
                </a:lnTo>
                <a:lnTo>
                  <a:pt x="667446" y="7516"/>
                </a:lnTo>
                <a:lnTo>
                  <a:pt x="621394" y="1903"/>
                </a:lnTo>
                <a:lnTo>
                  <a:pt x="574294" y="0"/>
                </a:lnTo>
                <a:close/>
              </a:path>
            </a:pathLst>
          </a:custGeom>
          <a:solidFill>
            <a:srgbClr val="F4826B"/>
          </a:solidFill>
        </p:spPr>
        <p:txBody>
          <a:bodyPr wrap="square" lIns="0" tIns="0" rIns="0" bIns="0" rtlCol="0"/>
          <a:lstStyle/>
          <a:p>
            <a:endParaRPr/>
          </a:p>
        </p:txBody>
      </p:sp>
      <p:sp>
        <p:nvSpPr>
          <p:cNvPr id="10" name="object 10"/>
          <p:cNvSpPr/>
          <p:nvPr/>
        </p:nvSpPr>
        <p:spPr>
          <a:xfrm>
            <a:off x="1278814" y="1357567"/>
            <a:ext cx="708660" cy="473075"/>
          </a:xfrm>
          <a:custGeom>
            <a:avLst/>
            <a:gdLst/>
            <a:ahLst/>
            <a:cxnLst/>
            <a:rect l="l" t="t" r="r" b="b"/>
            <a:pathLst>
              <a:path w="708660" h="473075">
                <a:moveTo>
                  <a:pt x="669239" y="0"/>
                </a:moveTo>
                <a:lnTo>
                  <a:pt x="39789" y="0"/>
                </a:lnTo>
                <a:lnTo>
                  <a:pt x="24410" y="3165"/>
                </a:lnTo>
                <a:lnTo>
                  <a:pt x="11750" y="11757"/>
                </a:lnTo>
                <a:lnTo>
                  <a:pt x="3163" y="24420"/>
                </a:lnTo>
                <a:lnTo>
                  <a:pt x="0" y="39801"/>
                </a:lnTo>
                <a:lnTo>
                  <a:pt x="0" y="433197"/>
                </a:lnTo>
                <a:lnTo>
                  <a:pt x="3163" y="448574"/>
                </a:lnTo>
                <a:lnTo>
                  <a:pt x="11750" y="461243"/>
                </a:lnTo>
                <a:lnTo>
                  <a:pt x="24410" y="469842"/>
                </a:lnTo>
                <a:lnTo>
                  <a:pt x="39789" y="473011"/>
                </a:lnTo>
                <a:lnTo>
                  <a:pt x="668337" y="473011"/>
                </a:lnTo>
                <a:lnTo>
                  <a:pt x="683716" y="469842"/>
                </a:lnTo>
                <a:lnTo>
                  <a:pt x="696375" y="461243"/>
                </a:lnTo>
                <a:lnTo>
                  <a:pt x="704963" y="448574"/>
                </a:lnTo>
                <a:lnTo>
                  <a:pt x="708126" y="433197"/>
                </a:lnTo>
                <a:lnTo>
                  <a:pt x="708126" y="39801"/>
                </a:lnTo>
                <a:lnTo>
                  <a:pt x="705488" y="24045"/>
                </a:lnTo>
                <a:lnTo>
                  <a:pt x="697164" y="11423"/>
                </a:lnTo>
                <a:lnTo>
                  <a:pt x="684600" y="3040"/>
                </a:lnTo>
                <a:lnTo>
                  <a:pt x="669239" y="0"/>
                </a:lnTo>
                <a:close/>
              </a:path>
            </a:pathLst>
          </a:custGeom>
          <a:solidFill>
            <a:srgbClr val="31495D"/>
          </a:solidFill>
        </p:spPr>
        <p:txBody>
          <a:bodyPr wrap="square" lIns="0" tIns="0" rIns="0" bIns="0" rtlCol="0"/>
          <a:lstStyle/>
          <a:p>
            <a:endParaRPr/>
          </a:p>
        </p:txBody>
      </p:sp>
      <p:sp>
        <p:nvSpPr>
          <p:cNvPr id="11" name="object 11"/>
          <p:cNvSpPr/>
          <p:nvPr/>
        </p:nvSpPr>
        <p:spPr>
          <a:xfrm>
            <a:off x="1321308" y="1404608"/>
            <a:ext cx="625476" cy="377190"/>
          </a:xfrm>
          <a:custGeom>
            <a:avLst/>
            <a:gdLst/>
            <a:ahLst/>
            <a:cxnLst/>
            <a:rect l="l" t="t" r="r" b="b"/>
            <a:pathLst>
              <a:path w="625475" h="377189">
                <a:moveTo>
                  <a:pt x="624928" y="0"/>
                </a:moveTo>
                <a:lnTo>
                  <a:pt x="0" y="0"/>
                </a:lnTo>
                <a:lnTo>
                  <a:pt x="0" y="377126"/>
                </a:lnTo>
                <a:lnTo>
                  <a:pt x="624928" y="377126"/>
                </a:lnTo>
                <a:lnTo>
                  <a:pt x="624928" y="0"/>
                </a:lnTo>
                <a:close/>
              </a:path>
            </a:pathLst>
          </a:custGeom>
          <a:solidFill>
            <a:srgbClr val="89D4F6"/>
          </a:solidFill>
        </p:spPr>
        <p:txBody>
          <a:bodyPr wrap="square" lIns="0" tIns="0" rIns="0" bIns="0" rtlCol="0"/>
          <a:lstStyle/>
          <a:p>
            <a:endParaRPr/>
          </a:p>
        </p:txBody>
      </p:sp>
      <p:sp>
        <p:nvSpPr>
          <p:cNvPr id="12" name="object 12"/>
          <p:cNvSpPr/>
          <p:nvPr/>
        </p:nvSpPr>
        <p:spPr>
          <a:xfrm>
            <a:off x="1236597" y="1860411"/>
            <a:ext cx="782955" cy="84455"/>
          </a:xfrm>
          <a:custGeom>
            <a:avLst/>
            <a:gdLst/>
            <a:ahLst/>
            <a:cxnLst/>
            <a:rect l="l" t="t" r="r" b="b"/>
            <a:pathLst>
              <a:path w="782955" h="84455">
                <a:moveTo>
                  <a:pt x="762998" y="0"/>
                </a:moveTo>
                <a:lnTo>
                  <a:pt x="19591" y="0"/>
                </a:lnTo>
                <a:lnTo>
                  <a:pt x="9786" y="2898"/>
                </a:lnTo>
                <a:lnTo>
                  <a:pt x="2859" y="10291"/>
                </a:lnTo>
                <a:lnTo>
                  <a:pt x="0" y="20225"/>
                </a:lnTo>
                <a:lnTo>
                  <a:pt x="2395" y="30746"/>
                </a:lnTo>
                <a:lnTo>
                  <a:pt x="17823" y="52442"/>
                </a:lnTo>
                <a:lnTo>
                  <a:pt x="38927" y="69302"/>
                </a:lnTo>
                <a:lnTo>
                  <a:pt x="64603" y="80226"/>
                </a:lnTo>
                <a:lnTo>
                  <a:pt x="93747" y="84112"/>
                </a:lnTo>
                <a:lnTo>
                  <a:pt x="688843" y="84112"/>
                </a:lnTo>
                <a:lnTo>
                  <a:pt x="743667" y="69302"/>
                </a:lnTo>
                <a:lnTo>
                  <a:pt x="780194" y="30746"/>
                </a:lnTo>
                <a:lnTo>
                  <a:pt x="782592" y="20225"/>
                </a:lnTo>
                <a:lnTo>
                  <a:pt x="779735" y="10291"/>
                </a:lnTo>
                <a:lnTo>
                  <a:pt x="772809" y="2898"/>
                </a:lnTo>
                <a:lnTo>
                  <a:pt x="762998" y="0"/>
                </a:lnTo>
                <a:close/>
              </a:path>
            </a:pathLst>
          </a:custGeom>
          <a:solidFill>
            <a:srgbClr val="E6E8ED"/>
          </a:solidFill>
        </p:spPr>
        <p:txBody>
          <a:bodyPr wrap="square" lIns="0" tIns="0" rIns="0" bIns="0" rtlCol="0"/>
          <a:lstStyle/>
          <a:p>
            <a:endParaRPr/>
          </a:p>
        </p:txBody>
      </p:sp>
      <p:sp>
        <p:nvSpPr>
          <p:cNvPr id="13" name="object 13"/>
          <p:cNvSpPr/>
          <p:nvPr/>
        </p:nvSpPr>
        <p:spPr>
          <a:xfrm>
            <a:off x="1511238" y="1860411"/>
            <a:ext cx="233679" cy="33655"/>
          </a:xfrm>
          <a:custGeom>
            <a:avLst/>
            <a:gdLst/>
            <a:ahLst/>
            <a:cxnLst/>
            <a:rect l="l" t="t" r="r" b="b"/>
            <a:pathLst>
              <a:path w="233680" h="33655">
                <a:moveTo>
                  <a:pt x="233337" y="0"/>
                </a:moveTo>
                <a:lnTo>
                  <a:pt x="0" y="0"/>
                </a:lnTo>
                <a:lnTo>
                  <a:pt x="25323" y="33477"/>
                </a:lnTo>
                <a:lnTo>
                  <a:pt x="208013" y="33477"/>
                </a:lnTo>
                <a:lnTo>
                  <a:pt x="233337" y="0"/>
                </a:lnTo>
                <a:close/>
              </a:path>
            </a:pathLst>
          </a:custGeom>
          <a:solidFill>
            <a:srgbClr val="CDD3DF"/>
          </a:solidFill>
        </p:spPr>
        <p:txBody>
          <a:bodyPr wrap="square" lIns="0" tIns="0" rIns="0" bIns="0" rtlCol="0"/>
          <a:lstStyle/>
          <a:p>
            <a:endParaRPr/>
          </a:p>
        </p:txBody>
      </p:sp>
      <p:sp>
        <p:nvSpPr>
          <p:cNvPr id="14" name="object 14"/>
          <p:cNvSpPr/>
          <p:nvPr/>
        </p:nvSpPr>
        <p:spPr>
          <a:xfrm>
            <a:off x="1409941" y="1444396"/>
            <a:ext cx="271310" cy="338239"/>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643278" y="1306932"/>
            <a:ext cx="370840" cy="220345"/>
          </a:xfrm>
          <a:custGeom>
            <a:avLst/>
            <a:gdLst/>
            <a:ahLst/>
            <a:cxnLst/>
            <a:rect l="l" t="t" r="r" b="b"/>
            <a:pathLst>
              <a:path w="370839" h="220344">
                <a:moveTo>
                  <a:pt x="347281" y="0"/>
                </a:moveTo>
                <a:lnTo>
                  <a:pt x="23520" y="0"/>
                </a:lnTo>
                <a:lnTo>
                  <a:pt x="14117" y="1894"/>
                </a:lnTo>
                <a:lnTo>
                  <a:pt x="6669" y="7010"/>
                </a:lnTo>
                <a:lnTo>
                  <a:pt x="1765" y="14498"/>
                </a:lnTo>
                <a:lnTo>
                  <a:pt x="0" y="23507"/>
                </a:lnTo>
                <a:lnTo>
                  <a:pt x="0" y="196253"/>
                </a:lnTo>
                <a:lnTo>
                  <a:pt x="1894" y="205655"/>
                </a:lnTo>
                <a:lnTo>
                  <a:pt x="7011" y="213104"/>
                </a:lnTo>
                <a:lnTo>
                  <a:pt x="14503" y="218007"/>
                </a:lnTo>
                <a:lnTo>
                  <a:pt x="23520" y="219773"/>
                </a:lnTo>
                <a:lnTo>
                  <a:pt x="347281" y="219773"/>
                </a:lnTo>
                <a:lnTo>
                  <a:pt x="356673" y="218007"/>
                </a:lnTo>
                <a:lnTo>
                  <a:pt x="364123" y="213104"/>
                </a:lnTo>
                <a:lnTo>
                  <a:pt x="369032" y="205655"/>
                </a:lnTo>
                <a:lnTo>
                  <a:pt x="370801" y="196253"/>
                </a:lnTo>
                <a:lnTo>
                  <a:pt x="370801" y="23507"/>
                </a:lnTo>
                <a:lnTo>
                  <a:pt x="368907" y="14117"/>
                </a:lnTo>
                <a:lnTo>
                  <a:pt x="363789" y="6672"/>
                </a:lnTo>
                <a:lnTo>
                  <a:pt x="356298" y="1767"/>
                </a:lnTo>
                <a:lnTo>
                  <a:pt x="347281" y="0"/>
                </a:lnTo>
                <a:close/>
              </a:path>
            </a:pathLst>
          </a:custGeom>
          <a:solidFill>
            <a:srgbClr val="FFFFFF"/>
          </a:solidFill>
        </p:spPr>
        <p:txBody>
          <a:bodyPr wrap="square" lIns="0" tIns="0" rIns="0" bIns="0" rtlCol="0"/>
          <a:lstStyle/>
          <a:p>
            <a:endParaRPr/>
          </a:p>
        </p:txBody>
      </p:sp>
      <p:sp>
        <p:nvSpPr>
          <p:cNvPr id="16" name="object 16"/>
          <p:cNvSpPr/>
          <p:nvPr/>
        </p:nvSpPr>
        <p:spPr>
          <a:xfrm>
            <a:off x="1672222" y="1513128"/>
            <a:ext cx="156845" cy="120650"/>
          </a:xfrm>
          <a:custGeom>
            <a:avLst/>
            <a:gdLst/>
            <a:ahLst/>
            <a:cxnLst/>
            <a:rect l="l" t="t" r="r" b="b"/>
            <a:pathLst>
              <a:path w="156844" h="120650">
                <a:moveTo>
                  <a:pt x="156451" y="0"/>
                </a:moveTo>
                <a:lnTo>
                  <a:pt x="42494" y="0"/>
                </a:lnTo>
                <a:lnTo>
                  <a:pt x="0" y="120294"/>
                </a:lnTo>
                <a:lnTo>
                  <a:pt x="156451" y="0"/>
                </a:lnTo>
                <a:close/>
              </a:path>
            </a:pathLst>
          </a:custGeom>
          <a:solidFill>
            <a:srgbClr val="FFFFFF"/>
          </a:solidFill>
        </p:spPr>
        <p:txBody>
          <a:bodyPr wrap="square" lIns="0" tIns="0" rIns="0" bIns="0" rtlCol="0"/>
          <a:lstStyle/>
          <a:p>
            <a:endParaRPr/>
          </a:p>
        </p:txBody>
      </p:sp>
      <p:sp>
        <p:nvSpPr>
          <p:cNvPr id="17" name="object 17"/>
          <p:cNvSpPr/>
          <p:nvPr/>
        </p:nvSpPr>
        <p:spPr>
          <a:xfrm>
            <a:off x="1694828" y="1361198"/>
            <a:ext cx="269875" cy="22860"/>
          </a:xfrm>
          <a:custGeom>
            <a:avLst/>
            <a:gdLst/>
            <a:ahLst/>
            <a:cxnLst/>
            <a:rect l="l" t="t" r="r" b="b"/>
            <a:pathLst>
              <a:path w="269875" h="22859">
                <a:moveTo>
                  <a:pt x="269519" y="0"/>
                </a:moveTo>
                <a:lnTo>
                  <a:pt x="0" y="0"/>
                </a:lnTo>
                <a:lnTo>
                  <a:pt x="0" y="22605"/>
                </a:lnTo>
                <a:lnTo>
                  <a:pt x="269519" y="22605"/>
                </a:lnTo>
                <a:lnTo>
                  <a:pt x="269519" y="0"/>
                </a:lnTo>
                <a:close/>
              </a:path>
            </a:pathLst>
          </a:custGeom>
          <a:solidFill>
            <a:srgbClr val="E6E8ED"/>
          </a:solidFill>
        </p:spPr>
        <p:txBody>
          <a:bodyPr wrap="square" lIns="0" tIns="0" rIns="0" bIns="0" rtlCol="0"/>
          <a:lstStyle/>
          <a:p>
            <a:endParaRPr/>
          </a:p>
        </p:txBody>
      </p:sp>
      <p:sp>
        <p:nvSpPr>
          <p:cNvPr id="18" name="object 18"/>
          <p:cNvSpPr/>
          <p:nvPr/>
        </p:nvSpPr>
        <p:spPr>
          <a:xfrm>
            <a:off x="1694828" y="1406410"/>
            <a:ext cx="269875" cy="22860"/>
          </a:xfrm>
          <a:custGeom>
            <a:avLst/>
            <a:gdLst/>
            <a:ahLst/>
            <a:cxnLst/>
            <a:rect l="l" t="t" r="r" b="b"/>
            <a:pathLst>
              <a:path w="269875" h="22859">
                <a:moveTo>
                  <a:pt x="269519" y="0"/>
                </a:moveTo>
                <a:lnTo>
                  <a:pt x="0" y="0"/>
                </a:lnTo>
                <a:lnTo>
                  <a:pt x="0" y="22605"/>
                </a:lnTo>
                <a:lnTo>
                  <a:pt x="269519" y="22605"/>
                </a:lnTo>
                <a:lnTo>
                  <a:pt x="269519" y="0"/>
                </a:lnTo>
                <a:close/>
              </a:path>
            </a:pathLst>
          </a:custGeom>
          <a:solidFill>
            <a:srgbClr val="E6E8ED"/>
          </a:solidFill>
        </p:spPr>
        <p:txBody>
          <a:bodyPr wrap="square" lIns="0" tIns="0" rIns="0" bIns="0" rtlCol="0"/>
          <a:lstStyle/>
          <a:p>
            <a:endParaRPr/>
          </a:p>
        </p:txBody>
      </p:sp>
      <p:sp>
        <p:nvSpPr>
          <p:cNvPr id="19" name="object 19"/>
          <p:cNvSpPr/>
          <p:nvPr/>
        </p:nvSpPr>
        <p:spPr>
          <a:xfrm>
            <a:off x="1694828" y="1450733"/>
            <a:ext cx="269875" cy="22860"/>
          </a:xfrm>
          <a:custGeom>
            <a:avLst/>
            <a:gdLst/>
            <a:ahLst/>
            <a:cxnLst/>
            <a:rect l="l" t="t" r="r" b="b"/>
            <a:pathLst>
              <a:path w="269875" h="22859">
                <a:moveTo>
                  <a:pt x="269519" y="0"/>
                </a:moveTo>
                <a:lnTo>
                  <a:pt x="0" y="0"/>
                </a:lnTo>
                <a:lnTo>
                  <a:pt x="0" y="22605"/>
                </a:lnTo>
                <a:lnTo>
                  <a:pt x="269519" y="22605"/>
                </a:lnTo>
                <a:lnTo>
                  <a:pt x="269519" y="0"/>
                </a:lnTo>
                <a:close/>
              </a:path>
            </a:pathLst>
          </a:custGeom>
          <a:solidFill>
            <a:srgbClr val="E6E8ED"/>
          </a:solidFill>
        </p:spPr>
        <p:txBody>
          <a:bodyPr wrap="square" lIns="0" tIns="0" rIns="0" bIns="0" rtlCol="0"/>
          <a:lstStyle/>
          <a:p>
            <a:endParaRPr/>
          </a:p>
        </p:txBody>
      </p:sp>
      <p:sp>
        <p:nvSpPr>
          <p:cNvPr id="20" name="object 20"/>
          <p:cNvSpPr/>
          <p:nvPr/>
        </p:nvSpPr>
        <p:spPr>
          <a:xfrm>
            <a:off x="3344913" y="1048271"/>
            <a:ext cx="1149350" cy="1149350"/>
          </a:xfrm>
          <a:custGeom>
            <a:avLst/>
            <a:gdLst/>
            <a:ahLst/>
            <a:cxnLst/>
            <a:rect l="l" t="t" r="r" b="b"/>
            <a:pathLst>
              <a:path w="1149350" h="1149350">
                <a:moveTo>
                  <a:pt x="574408" y="0"/>
                </a:moveTo>
                <a:lnTo>
                  <a:pt x="527298" y="1904"/>
                </a:lnTo>
                <a:lnTo>
                  <a:pt x="481237" y="7518"/>
                </a:lnTo>
                <a:lnTo>
                  <a:pt x="436372" y="16694"/>
                </a:lnTo>
                <a:lnTo>
                  <a:pt x="392852" y="29284"/>
                </a:lnTo>
                <a:lnTo>
                  <a:pt x="350824" y="45140"/>
                </a:lnTo>
                <a:lnTo>
                  <a:pt x="310436" y="64115"/>
                </a:lnTo>
                <a:lnTo>
                  <a:pt x="271836" y="86060"/>
                </a:lnTo>
                <a:lnTo>
                  <a:pt x="235171" y="110828"/>
                </a:lnTo>
                <a:lnTo>
                  <a:pt x="200591" y="138271"/>
                </a:lnTo>
                <a:lnTo>
                  <a:pt x="168241" y="168241"/>
                </a:lnTo>
                <a:lnTo>
                  <a:pt x="138271" y="200591"/>
                </a:lnTo>
                <a:lnTo>
                  <a:pt x="110828" y="235171"/>
                </a:lnTo>
                <a:lnTo>
                  <a:pt x="86060" y="271836"/>
                </a:lnTo>
                <a:lnTo>
                  <a:pt x="64115" y="310436"/>
                </a:lnTo>
                <a:lnTo>
                  <a:pt x="45140" y="350824"/>
                </a:lnTo>
                <a:lnTo>
                  <a:pt x="29284" y="392852"/>
                </a:lnTo>
                <a:lnTo>
                  <a:pt x="16694" y="436372"/>
                </a:lnTo>
                <a:lnTo>
                  <a:pt x="7518" y="481237"/>
                </a:lnTo>
                <a:lnTo>
                  <a:pt x="1904" y="527298"/>
                </a:lnTo>
                <a:lnTo>
                  <a:pt x="0" y="574408"/>
                </a:lnTo>
                <a:lnTo>
                  <a:pt x="1904" y="621516"/>
                </a:lnTo>
                <a:lnTo>
                  <a:pt x="7518" y="667575"/>
                </a:lnTo>
                <a:lnTo>
                  <a:pt x="16694" y="712438"/>
                </a:lnTo>
                <a:lnTo>
                  <a:pt x="29284" y="755956"/>
                </a:lnTo>
                <a:lnTo>
                  <a:pt x="45140" y="797983"/>
                </a:lnTo>
                <a:lnTo>
                  <a:pt x="64115" y="838369"/>
                </a:lnTo>
                <a:lnTo>
                  <a:pt x="86060" y="876967"/>
                </a:lnTo>
                <a:lnTo>
                  <a:pt x="110828" y="913630"/>
                </a:lnTo>
                <a:lnTo>
                  <a:pt x="138271" y="948209"/>
                </a:lnTo>
                <a:lnTo>
                  <a:pt x="168241" y="980557"/>
                </a:lnTo>
                <a:lnTo>
                  <a:pt x="200591" y="1010526"/>
                </a:lnTo>
                <a:lnTo>
                  <a:pt x="235171" y="1037967"/>
                </a:lnTo>
                <a:lnTo>
                  <a:pt x="271836" y="1062734"/>
                </a:lnTo>
                <a:lnTo>
                  <a:pt x="310436" y="1084679"/>
                </a:lnTo>
                <a:lnTo>
                  <a:pt x="350824" y="1103653"/>
                </a:lnTo>
                <a:lnTo>
                  <a:pt x="392852" y="1119508"/>
                </a:lnTo>
                <a:lnTo>
                  <a:pt x="436372" y="1132097"/>
                </a:lnTo>
                <a:lnTo>
                  <a:pt x="481237" y="1141273"/>
                </a:lnTo>
                <a:lnTo>
                  <a:pt x="527298" y="1146887"/>
                </a:lnTo>
                <a:lnTo>
                  <a:pt x="574408" y="1148791"/>
                </a:lnTo>
                <a:lnTo>
                  <a:pt x="621518" y="1146887"/>
                </a:lnTo>
                <a:lnTo>
                  <a:pt x="667579" y="1141273"/>
                </a:lnTo>
                <a:lnTo>
                  <a:pt x="712443" y="1132097"/>
                </a:lnTo>
                <a:lnTo>
                  <a:pt x="755963" y="1119508"/>
                </a:lnTo>
                <a:lnTo>
                  <a:pt x="797990" y="1103653"/>
                </a:lnTo>
                <a:lnTo>
                  <a:pt x="838377" y="1084679"/>
                </a:lnTo>
                <a:lnTo>
                  <a:pt x="876976" y="1062734"/>
                </a:lnTo>
                <a:lnTo>
                  <a:pt x="913640" y="1037967"/>
                </a:lnTo>
                <a:lnTo>
                  <a:pt x="948220" y="1010526"/>
                </a:lnTo>
                <a:lnTo>
                  <a:pt x="980568" y="980557"/>
                </a:lnTo>
                <a:lnTo>
                  <a:pt x="1010537" y="948209"/>
                </a:lnTo>
                <a:lnTo>
                  <a:pt x="1037979" y="913630"/>
                </a:lnTo>
                <a:lnTo>
                  <a:pt x="1062747" y="876967"/>
                </a:lnTo>
                <a:lnTo>
                  <a:pt x="1084691" y="838369"/>
                </a:lnTo>
                <a:lnTo>
                  <a:pt x="1103665" y="797983"/>
                </a:lnTo>
                <a:lnTo>
                  <a:pt x="1119521" y="755956"/>
                </a:lnTo>
                <a:lnTo>
                  <a:pt x="1132110" y="712438"/>
                </a:lnTo>
                <a:lnTo>
                  <a:pt x="1141286" y="667575"/>
                </a:lnTo>
                <a:lnTo>
                  <a:pt x="1146899" y="621516"/>
                </a:lnTo>
                <a:lnTo>
                  <a:pt x="1148803" y="574408"/>
                </a:lnTo>
                <a:lnTo>
                  <a:pt x="1146899" y="527298"/>
                </a:lnTo>
                <a:lnTo>
                  <a:pt x="1141286" y="481237"/>
                </a:lnTo>
                <a:lnTo>
                  <a:pt x="1132110" y="436372"/>
                </a:lnTo>
                <a:lnTo>
                  <a:pt x="1119521" y="392852"/>
                </a:lnTo>
                <a:lnTo>
                  <a:pt x="1103665" y="350824"/>
                </a:lnTo>
                <a:lnTo>
                  <a:pt x="1084691" y="310436"/>
                </a:lnTo>
                <a:lnTo>
                  <a:pt x="1062747" y="271836"/>
                </a:lnTo>
                <a:lnTo>
                  <a:pt x="1037979" y="235171"/>
                </a:lnTo>
                <a:lnTo>
                  <a:pt x="1010537" y="200591"/>
                </a:lnTo>
                <a:lnTo>
                  <a:pt x="980568" y="168241"/>
                </a:lnTo>
                <a:lnTo>
                  <a:pt x="948220" y="138271"/>
                </a:lnTo>
                <a:lnTo>
                  <a:pt x="913640" y="110828"/>
                </a:lnTo>
                <a:lnTo>
                  <a:pt x="876976" y="86060"/>
                </a:lnTo>
                <a:lnTo>
                  <a:pt x="838377" y="64115"/>
                </a:lnTo>
                <a:lnTo>
                  <a:pt x="797990" y="45140"/>
                </a:lnTo>
                <a:lnTo>
                  <a:pt x="755963" y="29284"/>
                </a:lnTo>
                <a:lnTo>
                  <a:pt x="712443" y="16694"/>
                </a:lnTo>
                <a:lnTo>
                  <a:pt x="667579" y="7518"/>
                </a:lnTo>
                <a:lnTo>
                  <a:pt x="621518" y="1904"/>
                </a:lnTo>
                <a:lnTo>
                  <a:pt x="574408" y="0"/>
                </a:lnTo>
                <a:close/>
              </a:path>
            </a:pathLst>
          </a:custGeom>
          <a:solidFill>
            <a:srgbClr val="95CFA5"/>
          </a:solidFill>
        </p:spPr>
        <p:txBody>
          <a:bodyPr wrap="square" lIns="0" tIns="0" rIns="0" bIns="0" rtlCol="0"/>
          <a:lstStyle/>
          <a:p>
            <a:endParaRPr/>
          </a:p>
        </p:txBody>
      </p:sp>
      <p:sp>
        <p:nvSpPr>
          <p:cNvPr id="21" name="object 21"/>
          <p:cNvSpPr/>
          <p:nvPr/>
        </p:nvSpPr>
        <p:spPr>
          <a:xfrm>
            <a:off x="3803536" y="1423657"/>
            <a:ext cx="231775" cy="283210"/>
          </a:xfrm>
          <a:custGeom>
            <a:avLst/>
            <a:gdLst/>
            <a:ahLst/>
            <a:cxnLst/>
            <a:rect l="l" t="t" r="r" b="b"/>
            <a:pathLst>
              <a:path w="231775" h="283210">
                <a:moveTo>
                  <a:pt x="115785" y="0"/>
                </a:moveTo>
                <a:lnTo>
                  <a:pt x="79077" y="11253"/>
                </a:lnTo>
                <a:lnTo>
                  <a:pt x="47279" y="40960"/>
                </a:lnTo>
                <a:lnTo>
                  <a:pt x="22256" y="83042"/>
                </a:lnTo>
                <a:lnTo>
                  <a:pt x="5875" y="131418"/>
                </a:lnTo>
                <a:lnTo>
                  <a:pt x="0" y="180009"/>
                </a:lnTo>
                <a:lnTo>
                  <a:pt x="9185" y="228937"/>
                </a:lnTo>
                <a:lnTo>
                  <a:pt x="34142" y="260735"/>
                </a:lnTo>
                <a:lnTo>
                  <a:pt x="70974" y="277948"/>
                </a:lnTo>
                <a:lnTo>
                  <a:pt x="115785" y="283121"/>
                </a:lnTo>
                <a:lnTo>
                  <a:pt x="160578" y="277948"/>
                </a:lnTo>
                <a:lnTo>
                  <a:pt x="197408" y="260735"/>
                </a:lnTo>
                <a:lnTo>
                  <a:pt x="222370" y="228937"/>
                </a:lnTo>
                <a:lnTo>
                  <a:pt x="231559" y="180009"/>
                </a:lnTo>
                <a:lnTo>
                  <a:pt x="225682" y="131418"/>
                </a:lnTo>
                <a:lnTo>
                  <a:pt x="209299" y="83042"/>
                </a:lnTo>
                <a:lnTo>
                  <a:pt x="184277" y="40960"/>
                </a:lnTo>
                <a:lnTo>
                  <a:pt x="152483" y="11253"/>
                </a:lnTo>
                <a:lnTo>
                  <a:pt x="115785" y="0"/>
                </a:lnTo>
                <a:close/>
              </a:path>
            </a:pathLst>
          </a:custGeom>
          <a:solidFill>
            <a:srgbClr val="F7B34D"/>
          </a:solidFill>
        </p:spPr>
        <p:txBody>
          <a:bodyPr wrap="square" lIns="0" tIns="0" rIns="0" bIns="0" rtlCol="0"/>
          <a:lstStyle/>
          <a:p>
            <a:endParaRPr/>
          </a:p>
        </p:txBody>
      </p:sp>
      <p:sp>
        <p:nvSpPr>
          <p:cNvPr id="22" name="object 22"/>
          <p:cNvSpPr/>
          <p:nvPr/>
        </p:nvSpPr>
        <p:spPr>
          <a:xfrm>
            <a:off x="3783623" y="1573821"/>
            <a:ext cx="257175" cy="623571"/>
          </a:xfrm>
          <a:custGeom>
            <a:avLst/>
            <a:gdLst/>
            <a:ahLst/>
            <a:cxnLst/>
            <a:rect l="l" t="t" r="r" b="b"/>
            <a:pathLst>
              <a:path w="257175" h="623569">
                <a:moveTo>
                  <a:pt x="19011" y="0"/>
                </a:moveTo>
                <a:lnTo>
                  <a:pt x="0" y="45224"/>
                </a:lnTo>
                <a:lnTo>
                  <a:pt x="0" y="290372"/>
                </a:lnTo>
                <a:lnTo>
                  <a:pt x="54279" y="442341"/>
                </a:lnTo>
                <a:lnTo>
                  <a:pt x="119418" y="623239"/>
                </a:lnTo>
                <a:lnTo>
                  <a:pt x="148361" y="623239"/>
                </a:lnTo>
                <a:lnTo>
                  <a:pt x="250583" y="333781"/>
                </a:lnTo>
                <a:lnTo>
                  <a:pt x="256908" y="12661"/>
                </a:lnTo>
                <a:lnTo>
                  <a:pt x="249681" y="15379"/>
                </a:lnTo>
                <a:lnTo>
                  <a:pt x="153796" y="69646"/>
                </a:lnTo>
                <a:lnTo>
                  <a:pt x="133883" y="80518"/>
                </a:lnTo>
                <a:lnTo>
                  <a:pt x="132981" y="81419"/>
                </a:lnTo>
                <a:lnTo>
                  <a:pt x="110362" y="94081"/>
                </a:lnTo>
                <a:lnTo>
                  <a:pt x="97701" y="81419"/>
                </a:lnTo>
                <a:lnTo>
                  <a:pt x="26238" y="7239"/>
                </a:lnTo>
                <a:lnTo>
                  <a:pt x="19011" y="0"/>
                </a:lnTo>
                <a:close/>
              </a:path>
            </a:pathLst>
          </a:custGeom>
          <a:solidFill>
            <a:srgbClr val="E6E8ED"/>
          </a:solidFill>
        </p:spPr>
        <p:txBody>
          <a:bodyPr wrap="square" lIns="0" tIns="0" rIns="0" bIns="0" rtlCol="0"/>
          <a:lstStyle/>
          <a:p>
            <a:endParaRPr/>
          </a:p>
        </p:txBody>
      </p:sp>
      <p:sp>
        <p:nvSpPr>
          <p:cNvPr id="23" name="object 23"/>
          <p:cNvSpPr/>
          <p:nvPr/>
        </p:nvSpPr>
        <p:spPr>
          <a:xfrm>
            <a:off x="3855985" y="1655241"/>
            <a:ext cx="126645" cy="7146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3824326" y="1726691"/>
            <a:ext cx="189229" cy="469900"/>
          </a:xfrm>
          <a:custGeom>
            <a:avLst/>
            <a:gdLst/>
            <a:ahLst/>
            <a:cxnLst/>
            <a:rect l="l" t="t" r="r" b="b"/>
            <a:pathLst>
              <a:path w="189229" h="469900">
                <a:moveTo>
                  <a:pt x="127546" y="0"/>
                </a:moveTo>
                <a:lnTo>
                  <a:pt x="60617" y="0"/>
                </a:lnTo>
                <a:lnTo>
                  <a:pt x="30759" y="189039"/>
                </a:lnTo>
                <a:lnTo>
                  <a:pt x="4533" y="358203"/>
                </a:lnTo>
                <a:lnTo>
                  <a:pt x="0" y="384441"/>
                </a:lnTo>
                <a:lnTo>
                  <a:pt x="75082" y="469468"/>
                </a:lnTo>
                <a:lnTo>
                  <a:pt x="113982" y="469468"/>
                </a:lnTo>
                <a:lnTo>
                  <a:pt x="156502" y="421525"/>
                </a:lnTo>
                <a:lnTo>
                  <a:pt x="189064" y="384441"/>
                </a:lnTo>
                <a:lnTo>
                  <a:pt x="185445" y="358203"/>
                </a:lnTo>
                <a:lnTo>
                  <a:pt x="173685" y="285826"/>
                </a:lnTo>
                <a:lnTo>
                  <a:pt x="158292" y="189039"/>
                </a:lnTo>
                <a:lnTo>
                  <a:pt x="127546" y="0"/>
                </a:lnTo>
                <a:close/>
              </a:path>
            </a:pathLst>
          </a:custGeom>
          <a:solidFill>
            <a:srgbClr val="F06E5B"/>
          </a:solidFill>
        </p:spPr>
        <p:txBody>
          <a:bodyPr wrap="square" lIns="0" tIns="0" rIns="0" bIns="0" rtlCol="0"/>
          <a:lstStyle/>
          <a:p>
            <a:endParaRPr/>
          </a:p>
        </p:txBody>
      </p:sp>
      <p:sp>
        <p:nvSpPr>
          <p:cNvPr id="25" name="object 25"/>
          <p:cNvSpPr/>
          <p:nvPr/>
        </p:nvSpPr>
        <p:spPr>
          <a:xfrm>
            <a:off x="3520402" y="1687805"/>
            <a:ext cx="160655" cy="445134"/>
          </a:xfrm>
          <a:custGeom>
            <a:avLst/>
            <a:gdLst/>
            <a:ahLst/>
            <a:cxnLst/>
            <a:rect l="l" t="t" r="r" b="b"/>
            <a:pathLst>
              <a:path w="160654" h="445135">
                <a:moveTo>
                  <a:pt x="28041" y="0"/>
                </a:moveTo>
                <a:lnTo>
                  <a:pt x="25696" y="27701"/>
                </a:lnTo>
                <a:lnTo>
                  <a:pt x="19450" y="102892"/>
                </a:lnTo>
                <a:lnTo>
                  <a:pt x="10489" y="213701"/>
                </a:lnTo>
                <a:lnTo>
                  <a:pt x="0" y="348259"/>
                </a:lnTo>
                <a:lnTo>
                  <a:pt x="30698" y="375703"/>
                </a:lnTo>
                <a:lnTo>
                  <a:pt x="63092" y="400943"/>
                </a:lnTo>
                <a:lnTo>
                  <a:pt x="97178" y="423809"/>
                </a:lnTo>
                <a:lnTo>
                  <a:pt x="132956" y="444131"/>
                </a:lnTo>
                <a:lnTo>
                  <a:pt x="133883" y="445046"/>
                </a:lnTo>
                <a:lnTo>
                  <a:pt x="134785" y="445046"/>
                </a:lnTo>
                <a:lnTo>
                  <a:pt x="141411" y="385889"/>
                </a:lnTo>
                <a:lnTo>
                  <a:pt x="147785" y="338185"/>
                </a:lnTo>
                <a:lnTo>
                  <a:pt x="153989" y="305239"/>
                </a:lnTo>
                <a:lnTo>
                  <a:pt x="160108" y="290360"/>
                </a:lnTo>
                <a:lnTo>
                  <a:pt x="28041" y="901"/>
                </a:lnTo>
                <a:lnTo>
                  <a:pt x="28041" y="0"/>
                </a:lnTo>
                <a:close/>
              </a:path>
            </a:pathLst>
          </a:custGeom>
          <a:solidFill>
            <a:srgbClr val="31495D"/>
          </a:solidFill>
        </p:spPr>
        <p:txBody>
          <a:bodyPr wrap="square" lIns="0" tIns="0" rIns="0" bIns="0" rtlCol="0"/>
          <a:lstStyle/>
          <a:p>
            <a:endParaRPr/>
          </a:p>
        </p:txBody>
      </p:sp>
      <p:sp>
        <p:nvSpPr>
          <p:cNvPr id="26" name="object 26"/>
          <p:cNvSpPr/>
          <p:nvPr/>
        </p:nvSpPr>
        <p:spPr>
          <a:xfrm>
            <a:off x="3550247" y="1531317"/>
            <a:ext cx="365125" cy="666115"/>
          </a:xfrm>
          <a:custGeom>
            <a:avLst/>
            <a:gdLst/>
            <a:ahLst/>
            <a:cxnLst/>
            <a:rect l="l" t="t" r="r" b="b"/>
            <a:pathLst>
              <a:path w="365125" h="666114">
                <a:moveTo>
                  <a:pt x="265950" y="0"/>
                </a:moveTo>
                <a:lnTo>
                  <a:pt x="265036" y="0"/>
                </a:lnTo>
                <a:lnTo>
                  <a:pt x="265036" y="901"/>
                </a:lnTo>
                <a:lnTo>
                  <a:pt x="254010" y="14377"/>
                </a:lnTo>
                <a:lnTo>
                  <a:pt x="192558" y="70326"/>
                </a:lnTo>
                <a:lnTo>
                  <a:pt x="141882" y="103552"/>
                </a:lnTo>
                <a:lnTo>
                  <a:pt x="77737" y="134115"/>
                </a:lnTo>
                <a:lnTo>
                  <a:pt x="0" y="157391"/>
                </a:lnTo>
                <a:lnTo>
                  <a:pt x="0" y="158292"/>
                </a:lnTo>
                <a:lnTo>
                  <a:pt x="21339" y="229186"/>
                </a:lnTo>
                <a:lnTo>
                  <a:pt x="33922" y="274337"/>
                </a:lnTo>
                <a:lnTo>
                  <a:pt x="47986" y="328026"/>
                </a:lnTo>
                <a:lnTo>
                  <a:pt x="62781" y="388922"/>
                </a:lnTo>
                <a:lnTo>
                  <a:pt x="77553" y="455692"/>
                </a:lnTo>
                <a:lnTo>
                  <a:pt x="91552" y="527003"/>
                </a:lnTo>
                <a:lnTo>
                  <a:pt x="104025" y="601522"/>
                </a:lnTo>
                <a:lnTo>
                  <a:pt x="104940" y="602437"/>
                </a:lnTo>
                <a:lnTo>
                  <a:pt x="105841" y="602437"/>
                </a:lnTo>
                <a:lnTo>
                  <a:pt x="147590" y="621954"/>
                </a:lnTo>
                <a:lnTo>
                  <a:pt x="191296" y="638084"/>
                </a:lnTo>
                <a:lnTo>
                  <a:pt x="236742" y="650695"/>
                </a:lnTo>
                <a:lnTo>
                  <a:pt x="283712" y="659659"/>
                </a:lnTo>
                <a:lnTo>
                  <a:pt x="331990" y="664844"/>
                </a:lnTo>
                <a:lnTo>
                  <a:pt x="338315" y="665746"/>
                </a:lnTo>
                <a:lnTo>
                  <a:pt x="364540" y="665746"/>
                </a:lnTo>
                <a:lnTo>
                  <a:pt x="364540" y="663943"/>
                </a:lnTo>
                <a:lnTo>
                  <a:pt x="363639" y="663041"/>
                </a:lnTo>
                <a:lnTo>
                  <a:pt x="358396" y="640243"/>
                </a:lnTo>
                <a:lnTo>
                  <a:pt x="344758" y="579029"/>
                </a:lnTo>
                <a:lnTo>
                  <a:pt x="325861" y="490171"/>
                </a:lnTo>
                <a:lnTo>
                  <a:pt x="304838" y="384441"/>
                </a:lnTo>
                <a:lnTo>
                  <a:pt x="295141" y="331866"/>
                </a:lnTo>
                <a:lnTo>
                  <a:pt x="285879" y="279074"/>
                </a:lnTo>
                <a:lnTo>
                  <a:pt x="277484" y="227151"/>
                </a:lnTo>
                <a:lnTo>
                  <a:pt x="270392" y="177181"/>
                </a:lnTo>
                <a:lnTo>
                  <a:pt x="265036" y="130251"/>
                </a:lnTo>
                <a:lnTo>
                  <a:pt x="265036" y="124815"/>
                </a:lnTo>
                <a:lnTo>
                  <a:pt x="264134" y="120307"/>
                </a:lnTo>
                <a:lnTo>
                  <a:pt x="264134" y="115773"/>
                </a:lnTo>
                <a:lnTo>
                  <a:pt x="262429" y="97964"/>
                </a:lnTo>
                <a:lnTo>
                  <a:pt x="261316" y="81172"/>
                </a:lnTo>
                <a:lnTo>
                  <a:pt x="260710" y="65399"/>
                </a:lnTo>
                <a:lnTo>
                  <a:pt x="260527" y="50647"/>
                </a:lnTo>
                <a:lnTo>
                  <a:pt x="260850" y="36420"/>
                </a:lnTo>
                <a:lnTo>
                  <a:pt x="261762" y="23628"/>
                </a:lnTo>
                <a:lnTo>
                  <a:pt x="263185" y="12360"/>
                </a:lnTo>
                <a:lnTo>
                  <a:pt x="265036" y="2705"/>
                </a:lnTo>
                <a:lnTo>
                  <a:pt x="265950" y="1803"/>
                </a:lnTo>
                <a:lnTo>
                  <a:pt x="265950" y="0"/>
                </a:lnTo>
                <a:close/>
              </a:path>
            </a:pathLst>
          </a:custGeom>
          <a:solidFill>
            <a:srgbClr val="2A3A4D"/>
          </a:solidFill>
        </p:spPr>
        <p:txBody>
          <a:bodyPr wrap="square" lIns="0" tIns="0" rIns="0" bIns="0" rtlCol="0"/>
          <a:lstStyle/>
          <a:p>
            <a:endParaRPr/>
          </a:p>
        </p:txBody>
      </p:sp>
      <p:sp>
        <p:nvSpPr>
          <p:cNvPr id="27" name="object 27"/>
          <p:cNvSpPr/>
          <p:nvPr/>
        </p:nvSpPr>
        <p:spPr>
          <a:xfrm>
            <a:off x="3710356" y="1531317"/>
            <a:ext cx="205740" cy="666115"/>
          </a:xfrm>
          <a:custGeom>
            <a:avLst/>
            <a:gdLst/>
            <a:ahLst/>
            <a:cxnLst/>
            <a:rect l="l" t="t" r="r" b="b"/>
            <a:pathLst>
              <a:path w="205739" h="666114">
                <a:moveTo>
                  <a:pt x="107645" y="0"/>
                </a:moveTo>
                <a:lnTo>
                  <a:pt x="106743" y="901"/>
                </a:lnTo>
                <a:lnTo>
                  <a:pt x="105841" y="2705"/>
                </a:lnTo>
                <a:lnTo>
                  <a:pt x="93497" y="24745"/>
                </a:lnTo>
                <a:lnTo>
                  <a:pt x="70894" y="57553"/>
                </a:lnTo>
                <a:lnTo>
                  <a:pt x="39304" y="89851"/>
                </a:lnTo>
                <a:lnTo>
                  <a:pt x="0" y="110362"/>
                </a:lnTo>
                <a:lnTo>
                  <a:pt x="53365" y="172770"/>
                </a:lnTo>
                <a:lnTo>
                  <a:pt x="47061" y="175566"/>
                </a:lnTo>
                <a:lnTo>
                  <a:pt x="32107" y="181583"/>
                </a:lnTo>
                <a:lnTo>
                  <a:pt x="14440" y="187263"/>
                </a:lnTo>
                <a:lnTo>
                  <a:pt x="0" y="189052"/>
                </a:lnTo>
                <a:lnTo>
                  <a:pt x="8607" y="222365"/>
                </a:lnTo>
                <a:lnTo>
                  <a:pt x="32904" y="308341"/>
                </a:lnTo>
                <a:lnTo>
                  <a:pt x="70599" y="426033"/>
                </a:lnTo>
                <a:lnTo>
                  <a:pt x="119405" y="554494"/>
                </a:lnTo>
                <a:lnTo>
                  <a:pt x="140136" y="602566"/>
                </a:lnTo>
                <a:lnTo>
                  <a:pt x="159659" y="641672"/>
                </a:lnTo>
                <a:lnTo>
                  <a:pt x="178206" y="665746"/>
                </a:lnTo>
                <a:lnTo>
                  <a:pt x="204431" y="665746"/>
                </a:lnTo>
                <a:lnTo>
                  <a:pt x="204431" y="663943"/>
                </a:lnTo>
                <a:lnTo>
                  <a:pt x="205333" y="662139"/>
                </a:lnTo>
                <a:lnTo>
                  <a:pt x="186448" y="578124"/>
                </a:lnTo>
                <a:lnTo>
                  <a:pt x="167550" y="489259"/>
                </a:lnTo>
                <a:lnTo>
                  <a:pt x="146532" y="383514"/>
                </a:lnTo>
                <a:lnTo>
                  <a:pt x="136842" y="330946"/>
                </a:lnTo>
                <a:lnTo>
                  <a:pt x="127583" y="278161"/>
                </a:lnTo>
                <a:lnTo>
                  <a:pt x="119191" y="226244"/>
                </a:lnTo>
                <a:lnTo>
                  <a:pt x="112099" y="176278"/>
                </a:lnTo>
                <a:lnTo>
                  <a:pt x="106743" y="129349"/>
                </a:lnTo>
                <a:lnTo>
                  <a:pt x="106743" y="123913"/>
                </a:lnTo>
                <a:lnTo>
                  <a:pt x="105841" y="119405"/>
                </a:lnTo>
                <a:lnTo>
                  <a:pt x="105841" y="114884"/>
                </a:lnTo>
                <a:lnTo>
                  <a:pt x="104122" y="97067"/>
                </a:lnTo>
                <a:lnTo>
                  <a:pt x="103001" y="80271"/>
                </a:lnTo>
                <a:lnTo>
                  <a:pt x="102393" y="64497"/>
                </a:lnTo>
                <a:lnTo>
                  <a:pt x="102209" y="49745"/>
                </a:lnTo>
                <a:lnTo>
                  <a:pt x="102535" y="35518"/>
                </a:lnTo>
                <a:lnTo>
                  <a:pt x="103457" y="22726"/>
                </a:lnTo>
                <a:lnTo>
                  <a:pt x="104888" y="11458"/>
                </a:lnTo>
                <a:lnTo>
                  <a:pt x="106743" y="1803"/>
                </a:lnTo>
                <a:lnTo>
                  <a:pt x="107645" y="901"/>
                </a:lnTo>
                <a:lnTo>
                  <a:pt x="107645" y="0"/>
                </a:lnTo>
                <a:close/>
              </a:path>
            </a:pathLst>
          </a:custGeom>
          <a:solidFill>
            <a:srgbClr val="ACB3B8"/>
          </a:solidFill>
        </p:spPr>
        <p:txBody>
          <a:bodyPr wrap="square" lIns="0" tIns="0" rIns="0" bIns="0" rtlCol="0"/>
          <a:lstStyle/>
          <a:p>
            <a:endParaRPr/>
          </a:p>
        </p:txBody>
      </p:sp>
      <p:sp>
        <p:nvSpPr>
          <p:cNvPr id="28" name="object 28"/>
          <p:cNvSpPr/>
          <p:nvPr/>
        </p:nvSpPr>
        <p:spPr>
          <a:xfrm>
            <a:off x="4158120" y="1687792"/>
            <a:ext cx="160655" cy="445134"/>
          </a:xfrm>
          <a:custGeom>
            <a:avLst/>
            <a:gdLst/>
            <a:ahLst/>
            <a:cxnLst/>
            <a:rect l="l" t="t" r="r" b="b"/>
            <a:pathLst>
              <a:path w="160654" h="445135">
                <a:moveTo>
                  <a:pt x="131165" y="0"/>
                </a:moveTo>
                <a:lnTo>
                  <a:pt x="131165" y="901"/>
                </a:lnTo>
                <a:lnTo>
                  <a:pt x="0" y="290360"/>
                </a:lnTo>
                <a:lnTo>
                  <a:pt x="6246" y="305112"/>
                </a:lnTo>
                <a:lnTo>
                  <a:pt x="12663" y="337846"/>
                </a:lnTo>
                <a:lnTo>
                  <a:pt x="19082" y="385509"/>
                </a:lnTo>
                <a:lnTo>
                  <a:pt x="25336" y="445046"/>
                </a:lnTo>
                <a:lnTo>
                  <a:pt x="26238" y="444144"/>
                </a:lnTo>
                <a:lnTo>
                  <a:pt x="27139" y="444144"/>
                </a:lnTo>
                <a:lnTo>
                  <a:pt x="63052" y="423820"/>
                </a:lnTo>
                <a:lnTo>
                  <a:pt x="97353" y="400950"/>
                </a:lnTo>
                <a:lnTo>
                  <a:pt x="129790" y="375705"/>
                </a:lnTo>
                <a:lnTo>
                  <a:pt x="160108" y="348259"/>
                </a:lnTo>
                <a:lnTo>
                  <a:pt x="151512" y="236475"/>
                </a:lnTo>
                <a:lnTo>
                  <a:pt x="145632" y="162937"/>
                </a:lnTo>
                <a:lnTo>
                  <a:pt x="139754" y="94995"/>
                </a:lnTo>
                <a:lnTo>
                  <a:pt x="131165" y="0"/>
                </a:lnTo>
                <a:close/>
              </a:path>
            </a:pathLst>
          </a:custGeom>
          <a:solidFill>
            <a:srgbClr val="2A3A4D"/>
          </a:solidFill>
        </p:spPr>
        <p:txBody>
          <a:bodyPr wrap="square" lIns="0" tIns="0" rIns="0" bIns="0" rtlCol="0"/>
          <a:lstStyle/>
          <a:p>
            <a:endParaRPr/>
          </a:p>
        </p:txBody>
      </p:sp>
      <p:sp>
        <p:nvSpPr>
          <p:cNvPr id="29" name="object 29"/>
          <p:cNvSpPr/>
          <p:nvPr/>
        </p:nvSpPr>
        <p:spPr>
          <a:xfrm>
            <a:off x="3923842" y="1532205"/>
            <a:ext cx="365760" cy="664210"/>
          </a:xfrm>
          <a:custGeom>
            <a:avLst/>
            <a:gdLst/>
            <a:ahLst/>
            <a:cxnLst/>
            <a:rect l="l" t="t" r="r" b="b"/>
            <a:pathLst>
              <a:path w="365760" h="664210">
                <a:moveTo>
                  <a:pt x="98590" y="0"/>
                </a:moveTo>
                <a:lnTo>
                  <a:pt x="98590" y="1828"/>
                </a:lnTo>
                <a:lnTo>
                  <a:pt x="100950" y="13844"/>
                </a:lnTo>
                <a:lnTo>
                  <a:pt x="102547" y="28155"/>
                </a:lnTo>
                <a:lnTo>
                  <a:pt x="103299" y="44677"/>
                </a:lnTo>
                <a:lnTo>
                  <a:pt x="103123" y="63322"/>
                </a:lnTo>
                <a:lnTo>
                  <a:pt x="102426" y="75331"/>
                </a:lnTo>
                <a:lnTo>
                  <a:pt x="101649" y="88193"/>
                </a:lnTo>
                <a:lnTo>
                  <a:pt x="100707" y="101739"/>
                </a:lnTo>
                <a:lnTo>
                  <a:pt x="99517" y="115798"/>
                </a:lnTo>
                <a:lnTo>
                  <a:pt x="99517" y="120319"/>
                </a:lnTo>
                <a:lnTo>
                  <a:pt x="98590" y="124828"/>
                </a:lnTo>
                <a:lnTo>
                  <a:pt x="98590" y="129362"/>
                </a:lnTo>
                <a:lnTo>
                  <a:pt x="92893" y="175940"/>
                </a:lnTo>
                <a:lnTo>
                  <a:pt x="85761" y="225861"/>
                </a:lnTo>
                <a:lnTo>
                  <a:pt x="77496" y="277911"/>
                </a:lnTo>
                <a:lnTo>
                  <a:pt x="68404" y="330871"/>
                </a:lnTo>
                <a:lnTo>
                  <a:pt x="58788" y="383527"/>
                </a:lnTo>
                <a:lnTo>
                  <a:pt x="42096" y="470826"/>
                </a:lnTo>
                <a:lnTo>
                  <a:pt x="30408" y="528948"/>
                </a:lnTo>
                <a:lnTo>
                  <a:pt x="18213" y="584013"/>
                </a:lnTo>
                <a:lnTo>
                  <a:pt x="0" y="662139"/>
                </a:lnTo>
                <a:lnTo>
                  <a:pt x="0" y="663955"/>
                </a:lnTo>
                <a:lnTo>
                  <a:pt x="21716" y="663955"/>
                </a:lnTo>
                <a:lnTo>
                  <a:pt x="27127" y="663054"/>
                </a:lnTo>
                <a:lnTo>
                  <a:pt x="33451" y="663054"/>
                </a:lnTo>
                <a:lnTo>
                  <a:pt x="81291" y="658212"/>
                </a:lnTo>
                <a:lnTo>
                  <a:pt x="128045" y="649286"/>
                </a:lnTo>
                <a:lnTo>
                  <a:pt x="173493" y="636539"/>
                </a:lnTo>
                <a:lnTo>
                  <a:pt x="217417" y="620234"/>
                </a:lnTo>
                <a:lnTo>
                  <a:pt x="259600" y="600633"/>
                </a:lnTo>
                <a:lnTo>
                  <a:pt x="260502" y="599732"/>
                </a:lnTo>
                <a:lnTo>
                  <a:pt x="261416" y="599732"/>
                </a:lnTo>
                <a:lnTo>
                  <a:pt x="273889" y="525207"/>
                </a:lnTo>
                <a:lnTo>
                  <a:pt x="287888" y="453885"/>
                </a:lnTo>
                <a:lnTo>
                  <a:pt x="302661" y="387089"/>
                </a:lnTo>
                <a:lnTo>
                  <a:pt x="317455" y="326146"/>
                </a:lnTo>
                <a:lnTo>
                  <a:pt x="331520" y="272380"/>
                </a:lnTo>
                <a:lnTo>
                  <a:pt x="344103" y="227115"/>
                </a:lnTo>
                <a:lnTo>
                  <a:pt x="361816" y="167394"/>
                </a:lnTo>
                <a:lnTo>
                  <a:pt x="365442" y="155587"/>
                </a:lnTo>
                <a:lnTo>
                  <a:pt x="286565" y="132190"/>
                </a:lnTo>
                <a:lnTo>
                  <a:pt x="221684" y="101381"/>
                </a:lnTo>
                <a:lnTo>
                  <a:pt x="170622" y="67959"/>
                </a:lnTo>
                <a:lnTo>
                  <a:pt x="133204" y="36722"/>
                </a:lnTo>
                <a:lnTo>
                  <a:pt x="109252" y="12469"/>
                </a:lnTo>
                <a:lnTo>
                  <a:pt x="98590" y="0"/>
                </a:lnTo>
                <a:close/>
              </a:path>
            </a:pathLst>
          </a:custGeom>
          <a:solidFill>
            <a:srgbClr val="31495D"/>
          </a:solidFill>
        </p:spPr>
        <p:txBody>
          <a:bodyPr wrap="square" lIns="0" tIns="0" rIns="0" bIns="0" rtlCol="0"/>
          <a:lstStyle/>
          <a:p>
            <a:endParaRPr/>
          </a:p>
        </p:txBody>
      </p:sp>
      <p:sp>
        <p:nvSpPr>
          <p:cNvPr id="30" name="object 30"/>
          <p:cNvSpPr/>
          <p:nvPr/>
        </p:nvSpPr>
        <p:spPr>
          <a:xfrm>
            <a:off x="3923831" y="1534922"/>
            <a:ext cx="205740" cy="662305"/>
          </a:xfrm>
          <a:custGeom>
            <a:avLst/>
            <a:gdLst/>
            <a:ahLst/>
            <a:cxnLst/>
            <a:rect l="l" t="t" r="r" b="b"/>
            <a:pathLst>
              <a:path w="205739" h="662305">
                <a:moveTo>
                  <a:pt x="98602" y="0"/>
                </a:moveTo>
                <a:lnTo>
                  <a:pt x="100962" y="12032"/>
                </a:lnTo>
                <a:lnTo>
                  <a:pt x="102557" y="26354"/>
                </a:lnTo>
                <a:lnTo>
                  <a:pt x="103301" y="42878"/>
                </a:lnTo>
                <a:lnTo>
                  <a:pt x="103111" y="61518"/>
                </a:lnTo>
                <a:lnTo>
                  <a:pt x="102428" y="73534"/>
                </a:lnTo>
                <a:lnTo>
                  <a:pt x="101612" y="87014"/>
                </a:lnTo>
                <a:lnTo>
                  <a:pt x="100709" y="99937"/>
                </a:lnTo>
                <a:lnTo>
                  <a:pt x="99504" y="113982"/>
                </a:lnTo>
                <a:lnTo>
                  <a:pt x="99504" y="118503"/>
                </a:lnTo>
                <a:lnTo>
                  <a:pt x="98602" y="123037"/>
                </a:lnTo>
                <a:lnTo>
                  <a:pt x="98602" y="127546"/>
                </a:lnTo>
                <a:lnTo>
                  <a:pt x="92895" y="174130"/>
                </a:lnTo>
                <a:lnTo>
                  <a:pt x="85759" y="224056"/>
                </a:lnTo>
                <a:lnTo>
                  <a:pt x="77496" y="276109"/>
                </a:lnTo>
                <a:lnTo>
                  <a:pt x="68409" y="329074"/>
                </a:lnTo>
                <a:lnTo>
                  <a:pt x="58801" y="381736"/>
                </a:lnTo>
                <a:lnTo>
                  <a:pt x="42108" y="469021"/>
                </a:lnTo>
                <a:lnTo>
                  <a:pt x="30419" y="527138"/>
                </a:lnTo>
                <a:lnTo>
                  <a:pt x="18220" y="582208"/>
                </a:lnTo>
                <a:lnTo>
                  <a:pt x="0" y="660349"/>
                </a:lnTo>
                <a:lnTo>
                  <a:pt x="0" y="662139"/>
                </a:lnTo>
                <a:lnTo>
                  <a:pt x="21717" y="662139"/>
                </a:lnTo>
                <a:lnTo>
                  <a:pt x="27152" y="661238"/>
                </a:lnTo>
                <a:lnTo>
                  <a:pt x="33477" y="661238"/>
                </a:lnTo>
                <a:lnTo>
                  <a:pt x="51786" y="626392"/>
                </a:lnTo>
                <a:lnTo>
                  <a:pt x="64824" y="598590"/>
                </a:lnTo>
                <a:lnTo>
                  <a:pt x="71921" y="582882"/>
                </a:lnTo>
                <a:lnTo>
                  <a:pt x="128002" y="449515"/>
                </a:lnTo>
                <a:lnTo>
                  <a:pt x="154454" y="377658"/>
                </a:lnTo>
                <a:lnTo>
                  <a:pt x="176500" y="301054"/>
                </a:lnTo>
                <a:lnTo>
                  <a:pt x="205144" y="186205"/>
                </a:lnTo>
                <a:lnTo>
                  <a:pt x="196363" y="186205"/>
                </a:lnTo>
                <a:lnTo>
                  <a:pt x="187815" y="184762"/>
                </a:lnTo>
                <a:lnTo>
                  <a:pt x="174688" y="179591"/>
                </a:lnTo>
                <a:lnTo>
                  <a:pt x="151980" y="169163"/>
                </a:lnTo>
                <a:lnTo>
                  <a:pt x="204431" y="107645"/>
                </a:lnTo>
                <a:lnTo>
                  <a:pt x="165000" y="87014"/>
                </a:lnTo>
                <a:lnTo>
                  <a:pt x="133200" y="54508"/>
                </a:lnTo>
                <a:lnTo>
                  <a:pt x="110559" y="21659"/>
                </a:lnTo>
                <a:lnTo>
                  <a:pt x="98602" y="0"/>
                </a:lnTo>
                <a:close/>
              </a:path>
              <a:path w="205739" h="662305">
                <a:moveTo>
                  <a:pt x="205333" y="185445"/>
                </a:moveTo>
                <a:lnTo>
                  <a:pt x="196363" y="186205"/>
                </a:lnTo>
                <a:lnTo>
                  <a:pt x="205144" y="186205"/>
                </a:lnTo>
                <a:lnTo>
                  <a:pt x="205333" y="185445"/>
                </a:lnTo>
                <a:close/>
              </a:path>
            </a:pathLst>
          </a:custGeom>
          <a:solidFill>
            <a:srgbClr val="CDD3DF"/>
          </a:solidFill>
        </p:spPr>
        <p:txBody>
          <a:bodyPr wrap="square" lIns="0" tIns="0" rIns="0" bIns="0" rtlCol="0"/>
          <a:lstStyle/>
          <a:p>
            <a:endParaRPr/>
          </a:p>
        </p:txBody>
      </p:sp>
      <p:sp>
        <p:nvSpPr>
          <p:cNvPr id="31" name="object 31"/>
          <p:cNvSpPr/>
          <p:nvPr/>
        </p:nvSpPr>
        <p:spPr>
          <a:xfrm>
            <a:off x="3803644" y="1530413"/>
            <a:ext cx="231340" cy="209854"/>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3768242" y="1195730"/>
            <a:ext cx="302260" cy="406400"/>
          </a:xfrm>
          <a:custGeom>
            <a:avLst/>
            <a:gdLst/>
            <a:ahLst/>
            <a:cxnLst/>
            <a:rect l="l" t="t" r="r" b="b"/>
            <a:pathLst>
              <a:path w="302260" h="406400">
                <a:moveTo>
                  <a:pt x="151053" y="0"/>
                </a:moveTo>
                <a:lnTo>
                  <a:pt x="103396" y="4565"/>
                </a:lnTo>
                <a:lnTo>
                  <a:pt x="61941" y="19592"/>
                </a:lnTo>
                <a:lnTo>
                  <a:pt x="29210" y="47081"/>
                </a:lnTo>
                <a:lnTo>
                  <a:pt x="7722" y="89029"/>
                </a:lnTo>
                <a:lnTo>
                  <a:pt x="0" y="147434"/>
                </a:lnTo>
                <a:lnTo>
                  <a:pt x="4001" y="197082"/>
                </a:lnTo>
                <a:lnTo>
                  <a:pt x="15392" y="247773"/>
                </a:lnTo>
                <a:lnTo>
                  <a:pt x="33256" y="296344"/>
                </a:lnTo>
                <a:lnTo>
                  <a:pt x="56672" y="339630"/>
                </a:lnTo>
                <a:lnTo>
                  <a:pt x="84723" y="374466"/>
                </a:lnTo>
                <a:lnTo>
                  <a:pt x="116490" y="397689"/>
                </a:lnTo>
                <a:lnTo>
                  <a:pt x="151053" y="406133"/>
                </a:lnTo>
                <a:lnTo>
                  <a:pt x="185626" y="397689"/>
                </a:lnTo>
                <a:lnTo>
                  <a:pt x="217400" y="374466"/>
                </a:lnTo>
                <a:lnTo>
                  <a:pt x="245455" y="339630"/>
                </a:lnTo>
                <a:lnTo>
                  <a:pt x="268874" y="296344"/>
                </a:lnTo>
                <a:lnTo>
                  <a:pt x="286739" y="247773"/>
                </a:lnTo>
                <a:lnTo>
                  <a:pt x="298131" y="197082"/>
                </a:lnTo>
                <a:lnTo>
                  <a:pt x="302133" y="147434"/>
                </a:lnTo>
                <a:lnTo>
                  <a:pt x="294410" y="89029"/>
                </a:lnTo>
                <a:lnTo>
                  <a:pt x="272921" y="47081"/>
                </a:lnTo>
                <a:lnTo>
                  <a:pt x="240186" y="19592"/>
                </a:lnTo>
                <a:lnTo>
                  <a:pt x="198723" y="4565"/>
                </a:lnTo>
                <a:lnTo>
                  <a:pt x="151053" y="0"/>
                </a:lnTo>
                <a:close/>
              </a:path>
            </a:pathLst>
          </a:custGeom>
          <a:solidFill>
            <a:srgbClr val="FFCF5B"/>
          </a:solidFill>
        </p:spPr>
        <p:txBody>
          <a:bodyPr wrap="square" lIns="0" tIns="0" rIns="0" bIns="0" rtlCol="0"/>
          <a:lstStyle/>
          <a:p>
            <a:endParaRPr/>
          </a:p>
        </p:txBody>
      </p:sp>
      <p:sp>
        <p:nvSpPr>
          <p:cNvPr id="33" name="object 33"/>
          <p:cNvSpPr/>
          <p:nvPr/>
        </p:nvSpPr>
        <p:spPr>
          <a:xfrm>
            <a:off x="4055337" y="1351896"/>
            <a:ext cx="53975" cy="74930"/>
          </a:xfrm>
          <a:custGeom>
            <a:avLst/>
            <a:gdLst/>
            <a:ahLst/>
            <a:cxnLst/>
            <a:rect l="l" t="t" r="r" b="b"/>
            <a:pathLst>
              <a:path w="53975" h="74930">
                <a:moveTo>
                  <a:pt x="33442" y="0"/>
                </a:moveTo>
                <a:lnTo>
                  <a:pt x="5094" y="29266"/>
                </a:lnTo>
                <a:lnTo>
                  <a:pt x="0" y="57972"/>
                </a:lnTo>
                <a:lnTo>
                  <a:pt x="3435" y="68429"/>
                </a:lnTo>
                <a:lnTo>
                  <a:pt x="10517" y="74478"/>
                </a:lnTo>
                <a:lnTo>
                  <a:pt x="20142" y="74795"/>
                </a:lnTo>
                <a:lnTo>
                  <a:pt x="30529" y="69512"/>
                </a:lnTo>
                <a:lnTo>
                  <a:pt x="40406" y="59476"/>
                </a:lnTo>
                <a:lnTo>
                  <a:pt x="48502" y="45534"/>
                </a:lnTo>
                <a:lnTo>
                  <a:pt x="53254" y="30201"/>
                </a:lnTo>
                <a:lnTo>
                  <a:pt x="53928" y="16478"/>
                </a:lnTo>
                <a:lnTo>
                  <a:pt x="50531" y="5978"/>
                </a:lnTo>
                <a:lnTo>
                  <a:pt x="43067" y="310"/>
                </a:lnTo>
                <a:lnTo>
                  <a:pt x="33442" y="0"/>
                </a:lnTo>
                <a:close/>
              </a:path>
            </a:pathLst>
          </a:custGeom>
          <a:solidFill>
            <a:srgbClr val="FFCF5B"/>
          </a:solidFill>
        </p:spPr>
        <p:txBody>
          <a:bodyPr wrap="square" lIns="0" tIns="0" rIns="0" bIns="0" rtlCol="0"/>
          <a:lstStyle/>
          <a:p>
            <a:endParaRPr/>
          </a:p>
        </p:txBody>
      </p:sp>
      <p:sp>
        <p:nvSpPr>
          <p:cNvPr id="34" name="object 34"/>
          <p:cNvSpPr/>
          <p:nvPr/>
        </p:nvSpPr>
        <p:spPr>
          <a:xfrm>
            <a:off x="3729352" y="1351896"/>
            <a:ext cx="53975" cy="74930"/>
          </a:xfrm>
          <a:custGeom>
            <a:avLst/>
            <a:gdLst/>
            <a:ahLst/>
            <a:cxnLst/>
            <a:rect l="l" t="t" r="r" b="b"/>
            <a:pathLst>
              <a:path w="53975" h="74930">
                <a:moveTo>
                  <a:pt x="20486" y="0"/>
                </a:moveTo>
                <a:lnTo>
                  <a:pt x="10861" y="310"/>
                </a:lnTo>
                <a:lnTo>
                  <a:pt x="3397" y="5978"/>
                </a:lnTo>
                <a:lnTo>
                  <a:pt x="0" y="16478"/>
                </a:lnTo>
                <a:lnTo>
                  <a:pt x="674" y="30201"/>
                </a:lnTo>
                <a:lnTo>
                  <a:pt x="5426" y="45534"/>
                </a:lnTo>
                <a:lnTo>
                  <a:pt x="13522" y="59476"/>
                </a:lnTo>
                <a:lnTo>
                  <a:pt x="23399" y="69512"/>
                </a:lnTo>
                <a:lnTo>
                  <a:pt x="33786" y="74795"/>
                </a:lnTo>
                <a:lnTo>
                  <a:pt x="43411" y="74478"/>
                </a:lnTo>
                <a:lnTo>
                  <a:pt x="50493" y="68429"/>
                </a:lnTo>
                <a:lnTo>
                  <a:pt x="53928" y="57972"/>
                </a:lnTo>
                <a:lnTo>
                  <a:pt x="53461" y="44465"/>
                </a:lnTo>
                <a:lnTo>
                  <a:pt x="48834" y="29266"/>
                </a:lnTo>
                <a:lnTo>
                  <a:pt x="40745" y="15324"/>
                </a:lnTo>
                <a:lnTo>
                  <a:pt x="30872" y="5286"/>
                </a:lnTo>
                <a:lnTo>
                  <a:pt x="20486" y="0"/>
                </a:lnTo>
                <a:close/>
              </a:path>
            </a:pathLst>
          </a:custGeom>
          <a:solidFill>
            <a:srgbClr val="FFCF5B"/>
          </a:solidFill>
        </p:spPr>
        <p:txBody>
          <a:bodyPr wrap="square" lIns="0" tIns="0" rIns="0" bIns="0" rtlCol="0"/>
          <a:lstStyle/>
          <a:p>
            <a:endParaRPr/>
          </a:p>
        </p:txBody>
      </p:sp>
      <p:sp>
        <p:nvSpPr>
          <p:cNvPr id="35" name="object 35"/>
          <p:cNvSpPr/>
          <p:nvPr/>
        </p:nvSpPr>
        <p:spPr>
          <a:xfrm>
            <a:off x="3704476" y="1065354"/>
            <a:ext cx="429895" cy="333375"/>
          </a:xfrm>
          <a:custGeom>
            <a:avLst/>
            <a:gdLst/>
            <a:ahLst/>
            <a:cxnLst/>
            <a:rect l="l" t="t" r="r" b="b"/>
            <a:pathLst>
              <a:path w="429895" h="333375">
                <a:moveTo>
                  <a:pt x="198213" y="0"/>
                </a:moveTo>
                <a:lnTo>
                  <a:pt x="145454" y="35118"/>
                </a:lnTo>
                <a:lnTo>
                  <a:pt x="63779" y="124928"/>
                </a:lnTo>
                <a:lnTo>
                  <a:pt x="85483" y="114069"/>
                </a:lnTo>
                <a:lnTo>
                  <a:pt x="22642" y="154130"/>
                </a:lnTo>
                <a:lnTo>
                  <a:pt x="0" y="190287"/>
                </a:lnTo>
                <a:lnTo>
                  <a:pt x="16028" y="243062"/>
                </a:lnTo>
                <a:lnTo>
                  <a:pt x="69202" y="332979"/>
                </a:lnTo>
                <a:lnTo>
                  <a:pt x="61711" y="205284"/>
                </a:lnTo>
                <a:lnTo>
                  <a:pt x="70332" y="145853"/>
                </a:lnTo>
                <a:lnTo>
                  <a:pt x="105071" y="139507"/>
                </a:lnTo>
                <a:lnTo>
                  <a:pt x="175933" y="171067"/>
                </a:lnTo>
                <a:lnTo>
                  <a:pt x="185177" y="174484"/>
                </a:lnTo>
                <a:lnTo>
                  <a:pt x="194932" y="175360"/>
                </a:lnTo>
                <a:lnTo>
                  <a:pt x="204686" y="173864"/>
                </a:lnTo>
                <a:lnTo>
                  <a:pt x="213931" y="170165"/>
                </a:lnTo>
                <a:lnTo>
                  <a:pt x="236054" y="159864"/>
                </a:lnTo>
                <a:lnTo>
                  <a:pt x="262543" y="152997"/>
                </a:lnTo>
                <a:lnTo>
                  <a:pt x="317293" y="168169"/>
                </a:lnTo>
                <a:lnTo>
                  <a:pt x="339890" y="199513"/>
                </a:lnTo>
                <a:lnTo>
                  <a:pt x="355524" y="252899"/>
                </a:lnTo>
                <a:lnTo>
                  <a:pt x="361365" y="332979"/>
                </a:lnTo>
                <a:lnTo>
                  <a:pt x="416517" y="185976"/>
                </a:lnTo>
                <a:lnTo>
                  <a:pt x="429436" y="110121"/>
                </a:lnTo>
                <a:lnTo>
                  <a:pt x="395203" y="81246"/>
                </a:lnTo>
                <a:lnTo>
                  <a:pt x="308902" y="75182"/>
                </a:lnTo>
                <a:lnTo>
                  <a:pt x="245035" y="14909"/>
                </a:lnTo>
                <a:lnTo>
                  <a:pt x="198213" y="0"/>
                </a:lnTo>
                <a:close/>
              </a:path>
            </a:pathLst>
          </a:custGeom>
          <a:solidFill>
            <a:srgbClr val="31495D"/>
          </a:solidFill>
        </p:spPr>
        <p:txBody>
          <a:bodyPr wrap="square" lIns="0" tIns="0" rIns="0" bIns="0" rtlCol="0"/>
          <a:lstStyle/>
          <a:p>
            <a:endParaRPr/>
          </a:p>
        </p:txBody>
      </p:sp>
      <p:sp>
        <p:nvSpPr>
          <p:cNvPr id="36" name="object 36"/>
          <p:cNvSpPr/>
          <p:nvPr/>
        </p:nvSpPr>
        <p:spPr>
          <a:xfrm>
            <a:off x="3773824" y="1342446"/>
            <a:ext cx="290944" cy="72936"/>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2018450" y="3172637"/>
            <a:ext cx="1148714" cy="1148715"/>
          </a:xfrm>
          <a:custGeom>
            <a:avLst/>
            <a:gdLst/>
            <a:ahLst/>
            <a:cxnLst/>
            <a:rect l="l" t="t" r="r" b="b"/>
            <a:pathLst>
              <a:path w="1148714" h="1148714">
                <a:moveTo>
                  <a:pt x="574294" y="0"/>
                </a:moveTo>
                <a:lnTo>
                  <a:pt x="527191" y="1903"/>
                </a:lnTo>
                <a:lnTo>
                  <a:pt x="481138" y="7516"/>
                </a:lnTo>
                <a:lnTo>
                  <a:pt x="436281" y="16689"/>
                </a:lnTo>
                <a:lnTo>
                  <a:pt x="392769" y="29276"/>
                </a:lnTo>
                <a:lnTo>
                  <a:pt x="350749" y="45129"/>
                </a:lnTo>
                <a:lnTo>
                  <a:pt x="310369" y="64099"/>
                </a:lnTo>
                <a:lnTo>
                  <a:pt x="271776" y="86039"/>
                </a:lnTo>
                <a:lnTo>
                  <a:pt x="235119" y="110802"/>
                </a:lnTo>
                <a:lnTo>
                  <a:pt x="200546" y="138238"/>
                </a:lnTo>
                <a:lnTo>
                  <a:pt x="168203" y="168201"/>
                </a:lnTo>
                <a:lnTo>
                  <a:pt x="138239" y="200543"/>
                </a:lnTo>
                <a:lnTo>
                  <a:pt x="110802" y="235116"/>
                </a:lnTo>
                <a:lnTo>
                  <a:pt x="86040" y="271773"/>
                </a:lnTo>
                <a:lnTo>
                  <a:pt x="64100" y="310364"/>
                </a:lnTo>
                <a:lnTo>
                  <a:pt x="45129" y="350743"/>
                </a:lnTo>
                <a:lnTo>
                  <a:pt x="29277" y="392762"/>
                </a:lnTo>
                <a:lnTo>
                  <a:pt x="16690" y="436273"/>
                </a:lnTo>
                <a:lnTo>
                  <a:pt x="7516" y="481129"/>
                </a:lnTo>
                <a:lnTo>
                  <a:pt x="1903" y="527180"/>
                </a:lnTo>
                <a:lnTo>
                  <a:pt x="0" y="574281"/>
                </a:lnTo>
                <a:lnTo>
                  <a:pt x="1903" y="621381"/>
                </a:lnTo>
                <a:lnTo>
                  <a:pt x="7516" y="667433"/>
                </a:lnTo>
                <a:lnTo>
                  <a:pt x="16690" y="712288"/>
                </a:lnTo>
                <a:lnTo>
                  <a:pt x="29277" y="755799"/>
                </a:lnTo>
                <a:lnTo>
                  <a:pt x="45129" y="797818"/>
                </a:lnTo>
                <a:lnTo>
                  <a:pt x="64100" y="838197"/>
                </a:lnTo>
                <a:lnTo>
                  <a:pt x="86040" y="876789"/>
                </a:lnTo>
                <a:lnTo>
                  <a:pt x="110802" y="913445"/>
                </a:lnTo>
                <a:lnTo>
                  <a:pt x="138239" y="948018"/>
                </a:lnTo>
                <a:lnTo>
                  <a:pt x="168203" y="980360"/>
                </a:lnTo>
                <a:lnTo>
                  <a:pt x="200546" y="1010323"/>
                </a:lnTo>
                <a:lnTo>
                  <a:pt x="235119" y="1037760"/>
                </a:lnTo>
                <a:lnTo>
                  <a:pt x="271776" y="1062522"/>
                </a:lnTo>
                <a:lnTo>
                  <a:pt x="310369" y="1084462"/>
                </a:lnTo>
                <a:lnTo>
                  <a:pt x="350749" y="1103433"/>
                </a:lnTo>
                <a:lnTo>
                  <a:pt x="392769" y="1119285"/>
                </a:lnTo>
                <a:lnTo>
                  <a:pt x="436281" y="1131872"/>
                </a:lnTo>
                <a:lnTo>
                  <a:pt x="481138" y="1141046"/>
                </a:lnTo>
                <a:lnTo>
                  <a:pt x="527191" y="1146658"/>
                </a:lnTo>
                <a:lnTo>
                  <a:pt x="574294" y="1148562"/>
                </a:lnTo>
                <a:lnTo>
                  <a:pt x="621396" y="1146658"/>
                </a:lnTo>
                <a:lnTo>
                  <a:pt x="667449" y="1141046"/>
                </a:lnTo>
                <a:lnTo>
                  <a:pt x="712306" y="1131872"/>
                </a:lnTo>
                <a:lnTo>
                  <a:pt x="755818" y="1119285"/>
                </a:lnTo>
                <a:lnTo>
                  <a:pt x="797838" y="1103433"/>
                </a:lnTo>
                <a:lnTo>
                  <a:pt x="838218" y="1084462"/>
                </a:lnTo>
                <a:lnTo>
                  <a:pt x="876811" y="1062522"/>
                </a:lnTo>
                <a:lnTo>
                  <a:pt x="913468" y="1037760"/>
                </a:lnTo>
                <a:lnTo>
                  <a:pt x="948041" y="1010323"/>
                </a:lnTo>
                <a:lnTo>
                  <a:pt x="980384" y="980360"/>
                </a:lnTo>
                <a:lnTo>
                  <a:pt x="1010348" y="948018"/>
                </a:lnTo>
                <a:lnTo>
                  <a:pt x="1037785" y="913445"/>
                </a:lnTo>
                <a:lnTo>
                  <a:pt x="1062547" y="876789"/>
                </a:lnTo>
                <a:lnTo>
                  <a:pt x="1084487" y="838197"/>
                </a:lnTo>
                <a:lnTo>
                  <a:pt x="1103458" y="797818"/>
                </a:lnTo>
                <a:lnTo>
                  <a:pt x="1119310" y="755799"/>
                </a:lnTo>
                <a:lnTo>
                  <a:pt x="1131897" y="712288"/>
                </a:lnTo>
                <a:lnTo>
                  <a:pt x="1141071" y="667433"/>
                </a:lnTo>
                <a:lnTo>
                  <a:pt x="1146684" y="621381"/>
                </a:lnTo>
                <a:lnTo>
                  <a:pt x="1148588" y="574281"/>
                </a:lnTo>
                <a:lnTo>
                  <a:pt x="1146684" y="527180"/>
                </a:lnTo>
                <a:lnTo>
                  <a:pt x="1141071" y="481129"/>
                </a:lnTo>
                <a:lnTo>
                  <a:pt x="1131897" y="436273"/>
                </a:lnTo>
                <a:lnTo>
                  <a:pt x="1119310" y="392762"/>
                </a:lnTo>
                <a:lnTo>
                  <a:pt x="1103458" y="350743"/>
                </a:lnTo>
                <a:lnTo>
                  <a:pt x="1084487" y="310364"/>
                </a:lnTo>
                <a:lnTo>
                  <a:pt x="1062547" y="271773"/>
                </a:lnTo>
                <a:lnTo>
                  <a:pt x="1037785" y="235116"/>
                </a:lnTo>
                <a:lnTo>
                  <a:pt x="1010348" y="200543"/>
                </a:lnTo>
                <a:lnTo>
                  <a:pt x="980384" y="168201"/>
                </a:lnTo>
                <a:lnTo>
                  <a:pt x="948041" y="138238"/>
                </a:lnTo>
                <a:lnTo>
                  <a:pt x="913468" y="110802"/>
                </a:lnTo>
                <a:lnTo>
                  <a:pt x="876811" y="86039"/>
                </a:lnTo>
                <a:lnTo>
                  <a:pt x="838218" y="64099"/>
                </a:lnTo>
                <a:lnTo>
                  <a:pt x="797838" y="45129"/>
                </a:lnTo>
                <a:lnTo>
                  <a:pt x="755818" y="29276"/>
                </a:lnTo>
                <a:lnTo>
                  <a:pt x="712306" y="16689"/>
                </a:lnTo>
                <a:lnTo>
                  <a:pt x="667449" y="7516"/>
                </a:lnTo>
                <a:lnTo>
                  <a:pt x="621396" y="1903"/>
                </a:lnTo>
                <a:lnTo>
                  <a:pt x="574294" y="0"/>
                </a:lnTo>
                <a:close/>
              </a:path>
            </a:pathLst>
          </a:custGeom>
          <a:solidFill>
            <a:srgbClr val="FFCA23"/>
          </a:solidFill>
        </p:spPr>
        <p:txBody>
          <a:bodyPr wrap="square" lIns="0" tIns="0" rIns="0" bIns="0" rtlCol="0"/>
          <a:lstStyle/>
          <a:p>
            <a:endParaRPr/>
          </a:p>
        </p:txBody>
      </p:sp>
      <p:sp>
        <p:nvSpPr>
          <p:cNvPr id="38" name="object 38"/>
          <p:cNvSpPr/>
          <p:nvPr/>
        </p:nvSpPr>
        <p:spPr>
          <a:xfrm>
            <a:off x="2390522" y="3651060"/>
            <a:ext cx="404495" cy="426084"/>
          </a:xfrm>
          <a:custGeom>
            <a:avLst/>
            <a:gdLst/>
            <a:ahLst/>
            <a:cxnLst/>
            <a:rect l="l" t="t" r="r" b="b"/>
            <a:pathLst>
              <a:path w="404494" h="426085">
                <a:moveTo>
                  <a:pt x="331101" y="0"/>
                </a:moveTo>
                <a:lnTo>
                  <a:pt x="73329" y="0"/>
                </a:lnTo>
                <a:lnTo>
                  <a:pt x="44785" y="5762"/>
                </a:lnTo>
                <a:lnTo>
                  <a:pt x="21477" y="21477"/>
                </a:lnTo>
                <a:lnTo>
                  <a:pt x="5762" y="44785"/>
                </a:lnTo>
                <a:lnTo>
                  <a:pt x="0" y="73329"/>
                </a:lnTo>
                <a:lnTo>
                  <a:pt x="0" y="352425"/>
                </a:lnTo>
                <a:lnTo>
                  <a:pt x="5762" y="380978"/>
                </a:lnTo>
                <a:lnTo>
                  <a:pt x="21477" y="404294"/>
                </a:lnTo>
                <a:lnTo>
                  <a:pt x="44785" y="420015"/>
                </a:lnTo>
                <a:lnTo>
                  <a:pt x="73329" y="425780"/>
                </a:lnTo>
                <a:lnTo>
                  <a:pt x="331101" y="425780"/>
                </a:lnTo>
                <a:lnTo>
                  <a:pt x="359650" y="420017"/>
                </a:lnTo>
                <a:lnTo>
                  <a:pt x="382958" y="404299"/>
                </a:lnTo>
                <a:lnTo>
                  <a:pt x="398670" y="380983"/>
                </a:lnTo>
                <a:lnTo>
                  <a:pt x="404431" y="352425"/>
                </a:lnTo>
                <a:lnTo>
                  <a:pt x="404431" y="73329"/>
                </a:lnTo>
                <a:lnTo>
                  <a:pt x="398670" y="44785"/>
                </a:lnTo>
                <a:lnTo>
                  <a:pt x="382958" y="21477"/>
                </a:lnTo>
                <a:lnTo>
                  <a:pt x="359650" y="5762"/>
                </a:lnTo>
                <a:lnTo>
                  <a:pt x="331101" y="0"/>
                </a:lnTo>
                <a:close/>
              </a:path>
            </a:pathLst>
          </a:custGeom>
          <a:solidFill>
            <a:srgbClr val="4D1244"/>
          </a:solidFill>
        </p:spPr>
        <p:txBody>
          <a:bodyPr wrap="square" lIns="0" tIns="0" rIns="0" bIns="0" rtlCol="0"/>
          <a:lstStyle/>
          <a:p>
            <a:endParaRPr/>
          </a:p>
        </p:txBody>
      </p:sp>
      <p:sp>
        <p:nvSpPr>
          <p:cNvPr id="39" name="object 39"/>
          <p:cNvSpPr/>
          <p:nvPr/>
        </p:nvSpPr>
        <p:spPr>
          <a:xfrm>
            <a:off x="2204250" y="3345296"/>
            <a:ext cx="777240" cy="803274"/>
          </a:xfrm>
          <a:custGeom>
            <a:avLst/>
            <a:gdLst/>
            <a:ahLst/>
            <a:cxnLst/>
            <a:rect l="l" t="t" r="r" b="b"/>
            <a:pathLst>
              <a:path w="777239" h="803275">
                <a:moveTo>
                  <a:pt x="257162" y="0"/>
                </a:moveTo>
                <a:lnTo>
                  <a:pt x="245166" y="2425"/>
                </a:lnTo>
                <a:lnTo>
                  <a:pt x="235369" y="9037"/>
                </a:lnTo>
                <a:lnTo>
                  <a:pt x="228762" y="18843"/>
                </a:lnTo>
                <a:lnTo>
                  <a:pt x="226339" y="30848"/>
                </a:lnTo>
                <a:lnTo>
                  <a:pt x="226339" y="105067"/>
                </a:lnTo>
                <a:lnTo>
                  <a:pt x="179631" y="121161"/>
                </a:lnTo>
                <a:lnTo>
                  <a:pt x="141368" y="150872"/>
                </a:lnTo>
                <a:lnTo>
                  <a:pt x="114466" y="191285"/>
                </a:lnTo>
                <a:lnTo>
                  <a:pt x="101841" y="239483"/>
                </a:lnTo>
                <a:lnTo>
                  <a:pt x="30835" y="239483"/>
                </a:lnTo>
                <a:lnTo>
                  <a:pt x="18827" y="241905"/>
                </a:lnTo>
                <a:lnTo>
                  <a:pt x="9026" y="248508"/>
                </a:lnTo>
                <a:lnTo>
                  <a:pt x="2421" y="258305"/>
                </a:lnTo>
                <a:lnTo>
                  <a:pt x="0" y="270306"/>
                </a:lnTo>
                <a:lnTo>
                  <a:pt x="2421" y="282309"/>
                </a:lnTo>
                <a:lnTo>
                  <a:pt x="9026" y="292111"/>
                </a:lnTo>
                <a:lnTo>
                  <a:pt x="18827" y="298719"/>
                </a:lnTo>
                <a:lnTo>
                  <a:pt x="30835" y="301142"/>
                </a:lnTo>
                <a:lnTo>
                  <a:pt x="101219" y="301142"/>
                </a:lnTo>
                <a:lnTo>
                  <a:pt x="101219" y="370814"/>
                </a:lnTo>
                <a:lnTo>
                  <a:pt x="30835" y="370814"/>
                </a:lnTo>
                <a:lnTo>
                  <a:pt x="18827" y="373233"/>
                </a:lnTo>
                <a:lnTo>
                  <a:pt x="9026" y="379833"/>
                </a:lnTo>
                <a:lnTo>
                  <a:pt x="2421" y="389625"/>
                </a:lnTo>
                <a:lnTo>
                  <a:pt x="0" y="401624"/>
                </a:lnTo>
                <a:lnTo>
                  <a:pt x="2421" y="413635"/>
                </a:lnTo>
                <a:lnTo>
                  <a:pt x="9026" y="423440"/>
                </a:lnTo>
                <a:lnTo>
                  <a:pt x="18827" y="430049"/>
                </a:lnTo>
                <a:lnTo>
                  <a:pt x="30835" y="432473"/>
                </a:lnTo>
                <a:lnTo>
                  <a:pt x="101219" y="432473"/>
                </a:lnTo>
                <a:lnTo>
                  <a:pt x="101219" y="502132"/>
                </a:lnTo>
                <a:lnTo>
                  <a:pt x="30835" y="502132"/>
                </a:lnTo>
                <a:lnTo>
                  <a:pt x="18827" y="504553"/>
                </a:lnTo>
                <a:lnTo>
                  <a:pt x="9026" y="511157"/>
                </a:lnTo>
                <a:lnTo>
                  <a:pt x="2421" y="520954"/>
                </a:lnTo>
                <a:lnTo>
                  <a:pt x="0" y="532955"/>
                </a:lnTo>
                <a:lnTo>
                  <a:pt x="2422" y="544960"/>
                </a:lnTo>
                <a:lnTo>
                  <a:pt x="9035" y="554766"/>
                </a:lnTo>
                <a:lnTo>
                  <a:pt x="18827" y="561367"/>
                </a:lnTo>
                <a:lnTo>
                  <a:pt x="30835" y="563791"/>
                </a:lnTo>
                <a:lnTo>
                  <a:pt x="101844" y="563803"/>
                </a:lnTo>
                <a:lnTo>
                  <a:pt x="114471" y="611995"/>
                </a:lnTo>
                <a:lnTo>
                  <a:pt x="141376" y="652403"/>
                </a:lnTo>
                <a:lnTo>
                  <a:pt x="179647" y="682113"/>
                </a:lnTo>
                <a:lnTo>
                  <a:pt x="226339" y="698207"/>
                </a:lnTo>
                <a:lnTo>
                  <a:pt x="226339" y="772413"/>
                </a:lnTo>
                <a:lnTo>
                  <a:pt x="228762" y="784416"/>
                </a:lnTo>
                <a:lnTo>
                  <a:pt x="235369" y="794218"/>
                </a:lnTo>
                <a:lnTo>
                  <a:pt x="245166" y="800826"/>
                </a:lnTo>
                <a:lnTo>
                  <a:pt x="257162" y="803249"/>
                </a:lnTo>
                <a:lnTo>
                  <a:pt x="269165" y="800826"/>
                </a:lnTo>
                <a:lnTo>
                  <a:pt x="278966" y="794218"/>
                </a:lnTo>
                <a:lnTo>
                  <a:pt x="285574" y="784416"/>
                </a:lnTo>
                <a:lnTo>
                  <a:pt x="287997" y="772413"/>
                </a:lnTo>
                <a:lnTo>
                  <a:pt x="287997" y="700278"/>
                </a:lnTo>
                <a:lnTo>
                  <a:pt x="550633" y="700278"/>
                </a:lnTo>
                <a:lnTo>
                  <a:pt x="550633" y="698207"/>
                </a:lnTo>
                <a:lnTo>
                  <a:pt x="597352" y="682107"/>
                </a:lnTo>
                <a:lnTo>
                  <a:pt x="635609" y="652397"/>
                </a:lnTo>
                <a:lnTo>
                  <a:pt x="636521" y="651027"/>
                </a:lnTo>
                <a:lnTo>
                  <a:pt x="251002" y="651027"/>
                </a:lnTo>
                <a:lnTo>
                  <a:pt x="211899" y="643112"/>
                </a:lnTo>
                <a:lnTo>
                  <a:pt x="179939" y="621542"/>
                </a:lnTo>
                <a:lnTo>
                  <a:pt x="158379" y="589578"/>
                </a:lnTo>
                <a:lnTo>
                  <a:pt x="150469" y="550481"/>
                </a:lnTo>
                <a:lnTo>
                  <a:pt x="150469" y="252780"/>
                </a:lnTo>
                <a:lnTo>
                  <a:pt x="158380" y="213678"/>
                </a:lnTo>
                <a:lnTo>
                  <a:pt x="179943" y="181714"/>
                </a:lnTo>
                <a:lnTo>
                  <a:pt x="211902" y="160147"/>
                </a:lnTo>
                <a:lnTo>
                  <a:pt x="251002" y="152234"/>
                </a:lnTo>
                <a:lnTo>
                  <a:pt x="636511" y="152234"/>
                </a:lnTo>
                <a:lnTo>
                  <a:pt x="635604" y="150872"/>
                </a:lnTo>
                <a:lnTo>
                  <a:pt x="597345" y="121161"/>
                </a:lnTo>
                <a:lnTo>
                  <a:pt x="550633" y="105067"/>
                </a:lnTo>
                <a:lnTo>
                  <a:pt x="550633" y="102996"/>
                </a:lnTo>
                <a:lnTo>
                  <a:pt x="287997" y="102996"/>
                </a:lnTo>
                <a:lnTo>
                  <a:pt x="287997" y="30848"/>
                </a:lnTo>
                <a:lnTo>
                  <a:pt x="285574" y="18843"/>
                </a:lnTo>
                <a:lnTo>
                  <a:pt x="278966" y="9037"/>
                </a:lnTo>
                <a:lnTo>
                  <a:pt x="269165" y="2425"/>
                </a:lnTo>
                <a:lnTo>
                  <a:pt x="257162" y="0"/>
                </a:lnTo>
                <a:close/>
              </a:path>
              <a:path w="777239" h="803275">
                <a:moveTo>
                  <a:pt x="419328" y="700278"/>
                </a:moveTo>
                <a:lnTo>
                  <a:pt x="357657" y="700278"/>
                </a:lnTo>
                <a:lnTo>
                  <a:pt x="357657" y="772413"/>
                </a:lnTo>
                <a:lnTo>
                  <a:pt x="360078" y="784416"/>
                </a:lnTo>
                <a:lnTo>
                  <a:pt x="366682" y="794218"/>
                </a:lnTo>
                <a:lnTo>
                  <a:pt x="376479" y="800826"/>
                </a:lnTo>
                <a:lnTo>
                  <a:pt x="388480" y="803249"/>
                </a:lnTo>
                <a:lnTo>
                  <a:pt x="400490" y="800826"/>
                </a:lnTo>
                <a:lnTo>
                  <a:pt x="410295" y="794218"/>
                </a:lnTo>
                <a:lnTo>
                  <a:pt x="416905" y="784416"/>
                </a:lnTo>
                <a:lnTo>
                  <a:pt x="419328" y="772413"/>
                </a:lnTo>
                <a:lnTo>
                  <a:pt x="419328" y="700278"/>
                </a:lnTo>
                <a:close/>
              </a:path>
              <a:path w="777239" h="803275">
                <a:moveTo>
                  <a:pt x="550633" y="700278"/>
                </a:moveTo>
                <a:lnTo>
                  <a:pt x="488975" y="700278"/>
                </a:lnTo>
                <a:lnTo>
                  <a:pt x="488975" y="772413"/>
                </a:lnTo>
                <a:lnTo>
                  <a:pt x="491398" y="784416"/>
                </a:lnTo>
                <a:lnTo>
                  <a:pt x="498006" y="794218"/>
                </a:lnTo>
                <a:lnTo>
                  <a:pt x="507808" y="800826"/>
                </a:lnTo>
                <a:lnTo>
                  <a:pt x="519811" y="803249"/>
                </a:lnTo>
                <a:lnTo>
                  <a:pt x="531811" y="800826"/>
                </a:lnTo>
                <a:lnTo>
                  <a:pt x="541608" y="794218"/>
                </a:lnTo>
                <a:lnTo>
                  <a:pt x="548212" y="784416"/>
                </a:lnTo>
                <a:lnTo>
                  <a:pt x="550633" y="772413"/>
                </a:lnTo>
                <a:lnTo>
                  <a:pt x="550633" y="700278"/>
                </a:lnTo>
                <a:close/>
              </a:path>
              <a:path w="777239" h="803275">
                <a:moveTo>
                  <a:pt x="636511" y="152234"/>
                </a:moveTo>
                <a:lnTo>
                  <a:pt x="525957" y="152234"/>
                </a:lnTo>
                <a:lnTo>
                  <a:pt x="565062" y="160147"/>
                </a:lnTo>
                <a:lnTo>
                  <a:pt x="597030" y="181714"/>
                </a:lnTo>
                <a:lnTo>
                  <a:pt x="618601" y="213678"/>
                </a:lnTo>
                <a:lnTo>
                  <a:pt x="626516" y="252780"/>
                </a:lnTo>
                <a:lnTo>
                  <a:pt x="626516" y="550481"/>
                </a:lnTo>
                <a:lnTo>
                  <a:pt x="618597" y="589584"/>
                </a:lnTo>
                <a:lnTo>
                  <a:pt x="597023" y="621547"/>
                </a:lnTo>
                <a:lnTo>
                  <a:pt x="565053" y="643114"/>
                </a:lnTo>
                <a:lnTo>
                  <a:pt x="525957" y="651027"/>
                </a:lnTo>
                <a:lnTo>
                  <a:pt x="636521" y="651027"/>
                </a:lnTo>
                <a:lnTo>
                  <a:pt x="662505" y="611988"/>
                </a:lnTo>
                <a:lnTo>
                  <a:pt x="675132" y="563803"/>
                </a:lnTo>
                <a:lnTo>
                  <a:pt x="746200" y="563791"/>
                </a:lnTo>
                <a:lnTo>
                  <a:pt x="758158" y="561367"/>
                </a:lnTo>
                <a:lnTo>
                  <a:pt x="767952" y="554759"/>
                </a:lnTo>
                <a:lnTo>
                  <a:pt x="774561" y="544958"/>
                </a:lnTo>
                <a:lnTo>
                  <a:pt x="776986" y="532955"/>
                </a:lnTo>
                <a:lnTo>
                  <a:pt x="774560" y="520954"/>
                </a:lnTo>
                <a:lnTo>
                  <a:pt x="767948" y="511157"/>
                </a:lnTo>
                <a:lnTo>
                  <a:pt x="758142" y="504553"/>
                </a:lnTo>
                <a:lnTo>
                  <a:pt x="746137" y="502132"/>
                </a:lnTo>
                <a:lnTo>
                  <a:pt x="675754" y="502132"/>
                </a:lnTo>
                <a:lnTo>
                  <a:pt x="675754" y="432473"/>
                </a:lnTo>
                <a:lnTo>
                  <a:pt x="746137" y="432473"/>
                </a:lnTo>
                <a:lnTo>
                  <a:pt x="758142" y="430049"/>
                </a:lnTo>
                <a:lnTo>
                  <a:pt x="767948" y="423440"/>
                </a:lnTo>
                <a:lnTo>
                  <a:pt x="774560" y="413635"/>
                </a:lnTo>
                <a:lnTo>
                  <a:pt x="776986" y="401624"/>
                </a:lnTo>
                <a:lnTo>
                  <a:pt x="774560" y="389625"/>
                </a:lnTo>
                <a:lnTo>
                  <a:pt x="767948" y="379833"/>
                </a:lnTo>
                <a:lnTo>
                  <a:pt x="758142" y="373233"/>
                </a:lnTo>
                <a:lnTo>
                  <a:pt x="746137" y="370814"/>
                </a:lnTo>
                <a:lnTo>
                  <a:pt x="675754" y="370814"/>
                </a:lnTo>
                <a:lnTo>
                  <a:pt x="675754" y="301142"/>
                </a:lnTo>
                <a:lnTo>
                  <a:pt x="746137" y="301142"/>
                </a:lnTo>
                <a:lnTo>
                  <a:pt x="758142" y="298719"/>
                </a:lnTo>
                <a:lnTo>
                  <a:pt x="767948" y="292111"/>
                </a:lnTo>
                <a:lnTo>
                  <a:pt x="774560" y="282309"/>
                </a:lnTo>
                <a:lnTo>
                  <a:pt x="776986" y="270306"/>
                </a:lnTo>
                <a:lnTo>
                  <a:pt x="774560" y="258305"/>
                </a:lnTo>
                <a:lnTo>
                  <a:pt x="767948" y="248508"/>
                </a:lnTo>
                <a:lnTo>
                  <a:pt x="758142" y="241905"/>
                </a:lnTo>
                <a:lnTo>
                  <a:pt x="746137" y="239483"/>
                </a:lnTo>
                <a:lnTo>
                  <a:pt x="675132" y="239483"/>
                </a:lnTo>
                <a:lnTo>
                  <a:pt x="662503" y="191285"/>
                </a:lnTo>
                <a:lnTo>
                  <a:pt x="636511" y="152234"/>
                </a:lnTo>
                <a:close/>
              </a:path>
              <a:path w="777239" h="803275">
                <a:moveTo>
                  <a:pt x="388480" y="0"/>
                </a:moveTo>
                <a:lnTo>
                  <a:pt x="376479" y="2425"/>
                </a:lnTo>
                <a:lnTo>
                  <a:pt x="366682" y="9037"/>
                </a:lnTo>
                <a:lnTo>
                  <a:pt x="360078" y="18843"/>
                </a:lnTo>
                <a:lnTo>
                  <a:pt x="357657" y="30848"/>
                </a:lnTo>
                <a:lnTo>
                  <a:pt x="357657" y="102996"/>
                </a:lnTo>
                <a:lnTo>
                  <a:pt x="419328" y="102996"/>
                </a:lnTo>
                <a:lnTo>
                  <a:pt x="419328" y="30848"/>
                </a:lnTo>
                <a:lnTo>
                  <a:pt x="416905" y="18843"/>
                </a:lnTo>
                <a:lnTo>
                  <a:pt x="410295" y="9037"/>
                </a:lnTo>
                <a:lnTo>
                  <a:pt x="400490" y="2425"/>
                </a:lnTo>
                <a:lnTo>
                  <a:pt x="388480" y="0"/>
                </a:lnTo>
                <a:close/>
              </a:path>
              <a:path w="777239" h="803275">
                <a:moveTo>
                  <a:pt x="519811" y="0"/>
                </a:moveTo>
                <a:lnTo>
                  <a:pt x="507808" y="2425"/>
                </a:lnTo>
                <a:lnTo>
                  <a:pt x="498006" y="9037"/>
                </a:lnTo>
                <a:lnTo>
                  <a:pt x="491398" y="18843"/>
                </a:lnTo>
                <a:lnTo>
                  <a:pt x="488975" y="30848"/>
                </a:lnTo>
                <a:lnTo>
                  <a:pt x="488975" y="102996"/>
                </a:lnTo>
                <a:lnTo>
                  <a:pt x="550633" y="102996"/>
                </a:lnTo>
                <a:lnTo>
                  <a:pt x="550633" y="30848"/>
                </a:lnTo>
                <a:lnTo>
                  <a:pt x="548212" y="18843"/>
                </a:lnTo>
                <a:lnTo>
                  <a:pt x="541608" y="9037"/>
                </a:lnTo>
                <a:lnTo>
                  <a:pt x="531811" y="2425"/>
                </a:lnTo>
                <a:lnTo>
                  <a:pt x="519811" y="0"/>
                </a:lnTo>
                <a:close/>
              </a:path>
            </a:pathLst>
          </a:custGeom>
          <a:solidFill>
            <a:srgbClr val="4D1244"/>
          </a:solidFill>
        </p:spPr>
        <p:txBody>
          <a:bodyPr wrap="square" lIns="0" tIns="0" rIns="0" bIns="0" rtlCol="0"/>
          <a:lstStyle/>
          <a:p>
            <a:endParaRPr/>
          </a:p>
        </p:txBody>
      </p:sp>
      <p:sp>
        <p:nvSpPr>
          <p:cNvPr id="40" name="object 40"/>
          <p:cNvSpPr txBox="1">
            <a:spLocks noGrp="1"/>
          </p:cNvSpPr>
          <p:nvPr>
            <p:ph type="title"/>
          </p:nvPr>
        </p:nvSpPr>
        <p:spPr>
          <a:xfrm>
            <a:off x="664566" y="504818"/>
            <a:ext cx="5914034" cy="460382"/>
          </a:xfrm>
          <a:prstGeom prst="rect">
            <a:avLst/>
          </a:prstGeom>
        </p:spPr>
        <p:txBody>
          <a:bodyPr vert="horz" wrap="square" lIns="0" tIns="13970" rIns="0" bIns="0" rtlCol="0">
            <a:spAutoFit/>
          </a:bodyPr>
          <a:lstStyle/>
          <a:p>
            <a:pPr marL="12700">
              <a:spcBef>
                <a:spcPts val="110"/>
              </a:spcBef>
            </a:pPr>
            <a:r>
              <a:rPr sz="2900" spc="50" dirty="0"/>
              <a:t>PROGRAM</a:t>
            </a:r>
            <a:r>
              <a:rPr sz="2900" spc="-101" dirty="0"/>
              <a:t> </a:t>
            </a:r>
            <a:r>
              <a:rPr sz="2900" spc="35" dirty="0"/>
              <a:t>STRUCTURE</a:t>
            </a:r>
          </a:p>
        </p:txBody>
      </p:sp>
      <p:sp>
        <p:nvSpPr>
          <p:cNvPr id="41" name="object 41"/>
          <p:cNvSpPr txBox="1"/>
          <p:nvPr/>
        </p:nvSpPr>
        <p:spPr>
          <a:xfrm>
            <a:off x="664565" y="5378345"/>
            <a:ext cx="3552190" cy="398827"/>
          </a:xfrm>
          <a:prstGeom prst="rect">
            <a:avLst/>
          </a:prstGeom>
        </p:spPr>
        <p:txBody>
          <a:bodyPr vert="horz" wrap="square" lIns="0" tIns="13970" rIns="0" bIns="0" rtlCol="0">
            <a:spAutoFit/>
          </a:bodyPr>
          <a:lstStyle/>
          <a:p>
            <a:pPr marL="12700">
              <a:spcBef>
                <a:spcPts val="110"/>
              </a:spcBef>
            </a:pPr>
            <a:r>
              <a:rPr sz="2500" spc="25" dirty="0">
                <a:solidFill>
                  <a:srgbClr val="051431"/>
                </a:solidFill>
                <a:latin typeface="Tahoma"/>
                <a:cs typeface="Tahoma"/>
              </a:rPr>
              <a:t>AMAZON </a:t>
            </a:r>
            <a:r>
              <a:rPr sz="2500" spc="61" dirty="0">
                <a:solidFill>
                  <a:srgbClr val="051431"/>
                </a:solidFill>
                <a:latin typeface="Tahoma"/>
                <a:cs typeface="Tahoma"/>
              </a:rPr>
              <a:t>WEB</a:t>
            </a:r>
            <a:r>
              <a:rPr sz="2500" spc="-135" dirty="0">
                <a:solidFill>
                  <a:srgbClr val="051431"/>
                </a:solidFill>
                <a:latin typeface="Tahoma"/>
                <a:cs typeface="Tahoma"/>
              </a:rPr>
              <a:t> </a:t>
            </a:r>
            <a:r>
              <a:rPr sz="2500" spc="30" dirty="0">
                <a:solidFill>
                  <a:srgbClr val="051431"/>
                </a:solidFill>
                <a:latin typeface="Tahoma"/>
                <a:cs typeface="Tahoma"/>
              </a:rPr>
              <a:t>SERVERS</a:t>
            </a:r>
            <a:endParaRPr sz="2500" dirty="0">
              <a:latin typeface="Tahoma"/>
              <a:cs typeface="Tahoma"/>
            </a:endParaRPr>
          </a:p>
        </p:txBody>
      </p:sp>
      <p:sp>
        <p:nvSpPr>
          <p:cNvPr id="42" name="object 42"/>
          <p:cNvSpPr txBox="1"/>
          <p:nvPr/>
        </p:nvSpPr>
        <p:spPr>
          <a:xfrm>
            <a:off x="870135" y="2243613"/>
            <a:ext cx="1512570" cy="805989"/>
          </a:xfrm>
          <a:prstGeom prst="rect">
            <a:avLst/>
          </a:prstGeom>
        </p:spPr>
        <p:txBody>
          <a:bodyPr vert="horz" wrap="square" lIns="0" tIns="36194" rIns="0" bIns="0" rtlCol="0">
            <a:spAutoFit/>
          </a:bodyPr>
          <a:lstStyle/>
          <a:p>
            <a:pPr marL="12700" marR="5080" algn="ctr">
              <a:lnSpc>
                <a:spcPts val="1500"/>
              </a:lnSpc>
              <a:spcBef>
                <a:spcPts val="285"/>
              </a:spcBef>
            </a:pPr>
            <a:r>
              <a:rPr sz="1400" spc="95" dirty="0">
                <a:solidFill>
                  <a:srgbClr val="211F1F"/>
                </a:solidFill>
                <a:latin typeface="Tahoma"/>
                <a:cs typeface="Tahoma"/>
              </a:rPr>
              <a:t>48 </a:t>
            </a:r>
            <a:r>
              <a:rPr sz="1400" spc="-15" dirty="0">
                <a:solidFill>
                  <a:srgbClr val="211F1F"/>
                </a:solidFill>
                <a:latin typeface="Tahoma"/>
                <a:cs typeface="Tahoma"/>
              </a:rPr>
              <a:t>hours </a:t>
            </a:r>
            <a:r>
              <a:rPr sz="1400" spc="-10" dirty="0">
                <a:solidFill>
                  <a:srgbClr val="211F1F"/>
                </a:solidFill>
                <a:latin typeface="Tahoma"/>
                <a:cs typeface="Tahoma"/>
              </a:rPr>
              <a:t>live</a:t>
            </a:r>
            <a:r>
              <a:rPr sz="1400" spc="-175" dirty="0">
                <a:solidFill>
                  <a:srgbClr val="211F1F"/>
                </a:solidFill>
                <a:latin typeface="Tahoma"/>
                <a:cs typeface="Tahoma"/>
              </a:rPr>
              <a:t> </a:t>
            </a:r>
            <a:r>
              <a:rPr sz="1400" spc="-5" dirty="0">
                <a:solidFill>
                  <a:srgbClr val="211F1F"/>
                </a:solidFill>
                <a:latin typeface="Tahoma"/>
                <a:cs typeface="Tahoma"/>
              </a:rPr>
              <a:t>online  </a:t>
            </a:r>
            <a:r>
              <a:rPr sz="1400" spc="-21" dirty="0">
                <a:solidFill>
                  <a:srgbClr val="211F1F"/>
                </a:solidFill>
                <a:latin typeface="Tahoma"/>
                <a:cs typeface="Tahoma"/>
              </a:rPr>
              <a:t>training </a:t>
            </a:r>
            <a:r>
              <a:rPr sz="1400" spc="5" dirty="0">
                <a:solidFill>
                  <a:srgbClr val="211F1F"/>
                </a:solidFill>
                <a:latin typeface="Tahoma"/>
                <a:cs typeface="Tahoma"/>
              </a:rPr>
              <a:t>with </a:t>
            </a:r>
            <a:r>
              <a:rPr sz="1400" spc="-10" dirty="0">
                <a:solidFill>
                  <a:srgbClr val="211F1F"/>
                </a:solidFill>
                <a:latin typeface="Tahoma"/>
                <a:cs typeface="Tahoma"/>
              </a:rPr>
              <a:t>an  </a:t>
            </a:r>
            <a:r>
              <a:rPr sz="1400" spc="-35" dirty="0">
                <a:solidFill>
                  <a:srgbClr val="211F1F"/>
                </a:solidFill>
                <a:latin typeface="Tahoma"/>
                <a:cs typeface="Tahoma"/>
              </a:rPr>
              <a:t>Industry </a:t>
            </a:r>
            <a:r>
              <a:rPr sz="1400" spc="-25" dirty="0">
                <a:solidFill>
                  <a:srgbClr val="211F1F"/>
                </a:solidFill>
                <a:latin typeface="Tahoma"/>
                <a:cs typeface="Tahoma"/>
              </a:rPr>
              <a:t>Expert  </a:t>
            </a:r>
            <a:r>
              <a:rPr sz="1400" spc="-35" dirty="0">
                <a:solidFill>
                  <a:srgbClr val="211F1F"/>
                </a:solidFill>
                <a:latin typeface="Tahoma"/>
                <a:cs typeface="Tahoma"/>
              </a:rPr>
              <a:t>Instructor</a:t>
            </a:r>
            <a:endParaRPr sz="1400" dirty="0">
              <a:latin typeface="Tahoma"/>
              <a:cs typeface="Tahoma"/>
            </a:endParaRPr>
          </a:p>
        </p:txBody>
      </p:sp>
      <p:sp>
        <p:nvSpPr>
          <p:cNvPr id="43" name="object 43"/>
          <p:cNvSpPr/>
          <p:nvPr/>
        </p:nvSpPr>
        <p:spPr>
          <a:xfrm>
            <a:off x="6091523" y="2229002"/>
            <a:ext cx="279737" cy="279730"/>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6196413" y="2225179"/>
            <a:ext cx="279747" cy="279743"/>
          </a:xfrm>
          <a:prstGeom prst="rect">
            <a:avLst/>
          </a:prstGeom>
          <a:blipFill>
            <a:blip r:embed="rId8" cstate="print"/>
            <a:stretch>
              <a:fillRect/>
            </a:stretch>
          </a:blipFill>
        </p:spPr>
        <p:txBody>
          <a:bodyPr wrap="square" lIns="0" tIns="0" rIns="0" bIns="0" rtlCol="0"/>
          <a:lstStyle/>
          <a:p>
            <a:endParaRPr/>
          </a:p>
        </p:txBody>
      </p:sp>
      <p:sp>
        <p:nvSpPr>
          <p:cNvPr id="45" name="object 45"/>
          <p:cNvSpPr/>
          <p:nvPr/>
        </p:nvSpPr>
        <p:spPr>
          <a:xfrm>
            <a:off x="6301302" y="2221382"/>
            <a:ext cx="279747" cy="279730"/>
          </a:xfrm>
          <a:prstGeom prst="rect">
            <a:avLst/>
          </a:prstGeom>
          <a:blipFill>
            <a:blip r:embed="rId8" cstate="print"/>
            <a:stretch>
              <a:fillRect/>
            </a:stretch>
          </a:blipFill>
        </p:spPr>
        <p:txBody>
          <a:bodyPr wrap="square" lIns="0" tIns="0" rIns="0" bIns="0" rtlCol="0"/>
          <a:lstStyle/>
          <a:p>
            <a:endParaRPr/>
          </a:p>
        </p:txBody>
      </p:sp>
      <p:sp>
        <p:nvSpPr>
          <p:cNvPr id="46" name="object 46"/>
          <p:cNvSpPr/>
          <p:nvPr/>
        </p:nvSpPr>
        <p:spPr>
          <a:xfrm>
            <a:off x="6172098" y="2372551"/>
            <a:ext cx="213131" cy="213117"/>
          </a:xfrm>
          <a:prstGeom prst="rect">
            <a:avLst/>
          </a:prstGeom>
          <a:blipFill>
            <a:blip r:embed="rId9" cstate="print"/>
            <a:stretch>
              <a:fillRect/>
            </a:stretch>
          </a:blipFill>
        </p:spPr>
        <p:txBody>
          <a:bodyPr wrap="square" lIns="0" tIns="0" rIns="0" bIns="0" rtlCol="0"/>
          <a:lstStyle/>
          <a:p>
            <a:endParaRPr/>
          </a:p>
        </p:txBody>
      </p:sp>
      <p:sp>
        <p:nvSpPr>
          <p:cNvPr id="47" name="object 47"/>
          <p:cNvSpPr/>
          <p:nvPr/>
        </p:nvSpPr>
        <p:spPr>
          <a:xfrm>
            <a:off x="6513566" y="1809486"/>
            <a:ext cx="649209" cy="524798"/>
          </a:xfrm>
          <a:prstGeom prst="rect">
            <a:avLst/>
          </a:prstGeom>
          <a:blipFill>
            <a:blip r:embed="rId10" cstate="print"/>
            <a:stretch>
              <a:fillRect/>
            </a:stretch>
          </a:blipFill>
        </p:spPr>
        <p:txBody>
          <a:bodyPr wrap="square" lIns="0" tIns="0" rIns="0" bIns="0" rtlCol="0"/>
          <a:lstStyle/>
          <a:p>
            <a:endParaRPr/>
          </a:p>
        </p:txBody>
      </p:sp>
      <p:sp>
        <p:nvSpPr>
          <p:cNvPr id="48" name="object 48"/>
          <p:cNvSpPr/>
          <p:nvPr/>
        </p:nvSpPr>
        <p:spPr>
          <a:xfrm>
            <a:off x="6547130" y="2232534"/>
            <a:ext cx="117601" cy="126617"/>
          </a:xfrm>
          <a:prstGeom prst="rect">
            <a:avLst/>
          </a:prstGeom>
          <a:blipFill>
            <a:blip r:embed="rId11" cstate="print"/>
            <a:stretch>
              <a:fillRect/>
            </a:stretch>
          </a:blipFill>
        </p:spPr>
        <p:txBody>
          <a:bodyPr wrap="square" lIns="0" tIns="0" rIns="0" bIns="0" rtlCol="0"/>
          <a:lstStyle/>
          <a:p>
            <a:endParaRPr/>
          </a:p>
        </p:txBody>
      </p:sp>
      <p:sp>
        <p:nvSpPr>
          <p:cNvPr id="49" name="object 49"/>
          <p:cNvSpPr txBox="1"/>
          <p:nvPr/>
        </p:nvSpPr>
        <p:spPr>
          <a:xfrm rot="21120000">
            <a:off x="6767632" y="2072385"/>
            <a:ext cx="259870" cy="128240"/>
          </a:xfrm>
          <a:prstGeom prst="rect">
            <a:avLst/>
          </a:prstGeom>
        </p:spPr>
        <p:txBody>
          <a:bodyPr vert="horz" wrap="square" lIns="0" tIns="0" rIns="0" bIns="0" rtlCol="0">
            <a:spAutoFit/>
          </a:bodyPr>
          <a:lstStyle/>
          <a:p>
            <a:pPr>
              <a:lnSpc>
                <a:spcPts val="455"/>
              </a:lnSpc>
            </a:pPr>
            <a:r>
              <a:rPr sz="500" b="1" spc="-21" dirty="0">
                <a:solidFill>
                  <a:srgbClr val="DD5E1F"/>
                </a:solidFill>
                <a:latin typeface="Bookman Old Style"/>
                <a:cs typeface="Bookman Old Style"/>
              </a:rPr>
              <a:t>I</a:t>
            </a:r>
            <a:r>
              <a:rPr sz="500" b="1" spc="-15" dirty="0">
                <a:solidFill>
                  <a:srgbClr val="DD5E1F"/>
                </a:solidFill>
                <a:latin typeface="Bookman Old Style"/>
                <a:cs typeface="Bookman Old Style"/>
              </a:rPr>
              <a:t>n</a:t>
            </a:r>
            <a:r>
              <a:rPr sz="500" b="1" spc="-5" dirty="0">
                <a:solidFill>
                  <a:srgbClr val="DD5E1F"/>
                </a:solidFill>
                <a:latin typeface="Bookman Old Style"/>
                <a:cs typeface="Bookman Old Style"/>
              </a:rPr>
              <a:t>t</a:t>
            </a:r>
            <a:r>
              <a:rPr sz="500" b="1" spc="15" dirty="0">
                <a:solidFill>
                  <a:srgbClr val="DD5E1F"/>
                </a:solidFill>
                <a:latin typeface="Bookman Old Style"/>
                <a:cs typeface="Bookman Old Style"/>
              </a:rPr>
              <a:t>e</a:t>
            </a:r>
            <a:r>
              <a:rPr sz="500" b="1" spc="10" dirty="0">
                <a:solidFill>
                  <a:srgbClr val="DD5E1F"/>
                </a:solidFill>
                <a:latin typeface="Bookman Old Style"/>
                <a:cs typeface="Bookman Old Style"/>
              </a:rPr>
              <a:t>r</a:t>
            </a:r>
            <a:r>
              <a:rPr sz="500" b="1" spc="-5" dirty="0">
                <a:solidFill>
                  <a:srgbClr val="DD5E1F"/>
                </a:solidFill>
                <a:latin typeface="Bookman Old Style"/>
                <a:cs typeface="Bookman Old Style"/>
              </a:rPr>
              <a:t>n</a:t>
            </a:r>
            <a:r>
              <a:rPr sz="500" b="1" dirty="0">
                <a:solidFill>
                  <a:srgbClr val="DD5E1F"/>
                </a:solidFill>
                <a:latin typeface="Bookman Old Style"/>
                <a:cs typeface="Bookman Old Style"/>
              </a:rPr>
              <a:t>e</a:t>
            </a:r>
            <a:r>
              <a:rPr sz="500" b="1" spc="10" dirty="0">
                <a:solidFill>
                  <a:srgbClr val="DD5E1F"/>
                </a:solidFill>
                <a:latin typeface="Bookman Old Style"/>
                <a:cs typeface="Bookman Old Style"/>
              </a:rPr>
              <a:t>t</a:t>
            </a:r>
            <a:endParaRPr sz="500" dirty="0">
              <a:latin typeface="Bookman Old Style"/>
              <a:cs typeface="Bookman Old Style"/>
            </a:endParaRPr>
          </a:p>
        </p:txBody>
      </p:sp>
      <p:sp>
        <p:nvSpPr>
          <p:cNvPr id="50" name="object 50"/>
          <p:cNvSpPr/>
          <p:nvPr/>
        </p:nvSpPr>
        <p:spPr>
          <a:xfrm>
            <a:off x="6597853" y="2290636"/>
            <a:ext cx="88430" cy="88417"/>
          </a:xfrm>
          <a:prstGeom prst="rect">
            <a:avLst/>
          </a:prstGeom>
          <a:blipFill>
            <a:blip r:embed="rId12" cstate="print"/>
            <a:stretch>
              <a:fillRect/>
            </a:stretch>
          </a:blipFill>
        </p:spPr>
        <p:txBody>
          <a:bodyPr wrap="square" lIns="0" tIns="0" rIns="0" bIns="0" rtlCol="0"/>
          <a:lstStyle/>
          <a:p>
            <a:endParaRPr/>
          </a:p>
        </p:txBody>
      </p:sp>
      <p:sp>
        <p:nvSpPr>
          <p:cNvPr id="51" name="object 51"/>
          <p:cNvSpPr/>
          <p:nvPr/>
        </p:nvSpPr>
        <p:spPr>
          <a:xfrm>
            <a:off x="7195071" y="1906042"/>
            <a:ext cx="329158" cy="329145"/>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7047154" y="2157882"/>
            <a:ext cx="117589" cy="126606"/>
          </a:xfrm>
          <a:prstGeom prst="rect">
            <a:avLst/>
          </a:prstGeom>
          <a:blipFill>
            <a:blip r:embed="rId14" cstate="print"/>
            <a:stretch>
              <a:fillRect/>
            </a:stretch>
          </a:blipFill>
        </p:spPr>
        <p:txBody>
          <a:bodyPr wrap="square" lIns="0" tIns="0" rIns="0" bIns="0" rtlCol="0"/>
          <a:lstStyle/>
          <a:p>
            <a:endParaRPr/>
          </a:p>
        </p:txBody>
      </p:sp>
      <p:sp>
        <p:nvSpPr>
          <p:cNvPr id="53" name="object 53"/>
          <p:cNvSpPr/>
          <p:nvPr/>
        </p:nvSpPr>
        <p:spPr>
          <a:xfrm>
            <a:off x="7097870" y="2215959"/>
            <a:ext cx="88438" cy="88430"/>
          </a:xfrm>
          <a:prstGeom prst="rect">
            <a:avLst/>
          </a:prstGeom>
          <a:blipFill>
            <a:blip r:embed="rId12" cstate="print"/>
            <a:stretch>
              <a:fillRect/>
            </a:stretch>
          </a:blipFill>
        </p:spPr>
        <p:txBody>
          <a:bodyPr wrap="square" lIns="0" tIns="0" rIns="0" bIns="0" rtlCol="0"/>
          <a:lstStyle/>
          <a:p>
            <a:endParaRPr/>
          </a:p>
        </p:txBody>
      </p:sp>
      <p:sp>
        <p:nvSpPr>
          <p:cNvPr id="54" name="object 54"/>
          <p:cNvSpPr/>
          <p:nvPr/>
        </p:nvSpPr>
        <p:spPr>
          <a:xfrm>
            <a:off x="7142772" y="2244925"/>
            <a:ext cx="151853" cy="151869"/>
          </a:xfrm>
          <a:prstGeom prst="rect">
            <a:avLst/>
          </a:prstGeom>
          <a:blipFill>
            <a:blip r:embed="rId15" cstate="print"/>
            <a:stretch>
              <a:fillRect/>
            </a:stretch>
          </a:blipFill>
        </p:spPr>
        <p:txBody>
          <a:bodyPr wrap="square" lIns="0" tIns="0" rIns="0" bIns="0" rtlCol="0"/>
          <a:lstStyle/>
          <a:p>
            <a:endParaRPr/>
          </a:p>
        </p:txBody>
      </p:sp>
      <p:sp>
        <p:nvSpPr>
          <p:cNvPr id="55" name="object 55"/>
          <p:cNvSpPr/>
          <p:nvPr/>
        </p:nvSpPr>
        <p:spPr>
          <a:xfrm>
            <a:off x="7203726" y="2252926"/>
            <a:ext cx="151859" cy="151869"/>
          </a:xfrm>
          <a:prstGeom prst="rect">
            <a:avLst/>
          </a:prstGeom>
          <a:blipFill>
            <a:blip r:embed="rId15" cstate="print"/>
            <a:stretch>
              <a:fillRect/>
            </a:stretch>
          </a:blipFill>
        </p:spPr>
        <p:txBody>
          <a:bodyPr wrap="square" lIns="0" tIns="0" rIns="0" bIns="0" rtlCol="0"/>
          <a:lstStyle/>
          <a:p>
            <a:endParaRPr/>
          </a:p>
        </p:txBody>
      </p:sp>
      <p:sp>
        <p:nvSpPr>
          <p:cNvPr id="56" name="object 56"/>
          <p:cNvSpPr/>
          <p:nvPr/>
        </p:nvSpPr>
        <p:spPr>
          <a:xfrm>
            <a:off x="7265976" y="2260245"/>
            <a:ext cx="151853" cy="151866"/>
          </a:xfrm>
          <a:prstGeom prst="rect">
            <a:avLst/>
          </a:prstGeom>
          <a:blipFill>
            <a:blip r:embed="rId15" cstate="print"/>
            <a:stretch>
              <a:fillRect/>
            </a:stretch>
          </a:blipFill>
        </p:spPr>
        <p:txBody>
          <a:bodyPr wrap="square" lIns="0" tIns="0" rIns="0" bIns="0" rtlCol="0"/>
          <a:lstStyle/>
          <a:p>
            <a:endParaRPr/>
          </a:p>
        </p:txBody>
      </p:sp>
      <p:sp>
        <p:nvSpPr>
          <p:cNvPr id="57" name="object 57"/>
          <p:cNvSpPr/>
          <p:nvPr/>
        </p:nvSpPr>
        <p:spPr>
          <a:xfrm>
            <a:off x="6918426" y="2567786"/>
            <a:ext cx="269006" cy="417653"/>
          </a:xfrm>
          <a:prstGeom prst="rect">
            <a:avLst/>
          </a:prstGeom>
          <a:blipFill>
            <a:blip r:embed="rId16" cstate="print"/>
            <a:stretch>
              <a:fillRect/>
            </a:stretch>
          </a:blipFill>
        </p:spPr>
        <p:txBody>
          <a:bodyPr wrap="square" lIns="0" tIns="0" rIns="0" bIns="0" rtlCol="0"/>
          <a:lstStyle/>
          <a:p>
            <a:endParaRPr/>
          </a:p>
        </p:txBody>
      </p:sp>
      <p:sp>
        <p:nvSpPr>
          <p:cNvPr id="58" name="object 58"/>
          <p:cNvSpPr/>
          <p:nvPr/>
        </p:nvSpPr>
        <p:spPr>
          <a:xfrm>
            <a:off x="7120674" y="2838681"/>
            <a:ext cx="213139" cy="213142"/>
          </a:xfrm>
          <a:prstGeom prst="rect">
            <a:avLst/>
          </a:prstGeom>
          <a:blipFill>
            <a:blip r:embed="rId9" cstate="print"/>
            <a:stretch>
              <a:fillRect/>
            </a:stretch>
          </a:blipFill>
        </p:spPr>
        <p:txBody>
          <a:bodyPr wrap="square" lIns="0" tIns="0" rIns="0" bIns="0" rtlCol="0"/>
          <a:lstStyle/>
          <a:p>
            <a:endParaRPr/>
          </a:p>
        </p:txBody>
      </p:sp>
      <p:sp>
        <p:nvSpPr>
          <p:cNvPr id="59" name="object 59"/>
          <p:cNvSpPr/>
          <p:nvPr/>
        </p:nvSpPr>
        <p:spPr>
          <a:xfrm>
            <a:off x="6424462" y="2607384"/>
            <a:ext cx="336663" cy="336678"/>
          </a:xfrm>
          <a:prstGeom prst="rect">
            <a:avLst/>
          </a:prstGeom>
          <a:blipFill>
            <a:blip r:embed="rId17" cstate="print"/>
            <a:stretch>
              <a:fillRect/>
            </a:stretch>
          </a:blipFill>
        </p:spPr>
        <p:txBody>
          <a:bodyPr wrap="square" lIns="0" tIns="0" rIns="0" bIns="0" rtlCol="0"/>
          <a:lstStyle/>
          <a:p>
            <a:endParaRPr/>
          </a:p>
        </p:txBody>
      </p:sp>
      <p:sp>
        <p:nvSpPr>
          <p:cNvPr id="60" name="object 60"/>
          <p:cNvSpPr/>
          <p:nvPr/>
        </p:nvSpPr>
        <p:spPr>
          <a:xfrm>
            <a:off x="6729680" y="2369477"/>
            <a:ext cx="126618" cy="117601"/>
          </a:xfrm>
          <a:prstGeom prst="rect">
            <a:avLst/>
          </a:prstGeom>
          <a:blipFill>
            <a:blip r:embed="rId18" cstate="print"/>
            <a:stretch>
              <a:fillRect/>
            </a:stretch>
          </a:blipFill>
        </p:spPr>
        <p:txBody>
          <a:bodyPr wrap="square" lIns="0" tIns="0" rIns="0" bIns="0" rtlCol="0"/>
          <a:lstStyle/>
          <a:p>
            <a:endParaRPr/>
          </a:p>
        </p:txBody>
      </p:sp>
      <p:sp>
        <p:nvSpPr>
          <p:cNvPr id="61" name="object 61"/>
          <p:cNvSpPr/>
          <p:nvPr/>
        </p:nvSpPr>
        <p:spPr>
          <a:xfrm>
            <a:off x="6784903" y="2423049"/>
            <a:ext cx="88438" cy="88427"/>
          </a:xfrm>
          <a:prstGeom prst="rect">
            <a:avLst/>
          </a:prstGeom>
          <a:blipFill>
            <a:blip r:embed="rId12" cstate="print"/>
            <a:stretch>
              <a:fillRect/>
            </a:stretch>
          </a:blipFill>
        </p:spPr>
        <p:txBody>
          <a:bodyPr wrap="square" lIns="0" tIns="0" rIns="0" bIns="0" rtlCol="0"/>
          <a:lstStyle/>
          <a:p>
            <a:endParaRPr/>
          </a:p>
        </p:txBody>
      </p:sp>
      <p:sp>
        <p:nvSpPr>
          <p:cNvPr id="62" name="object 62"/>
          <p:cNvSpPr/>
          <p:nvPr/>
        </p:nvSpPr>
        <p:spPr>
          <a:xfrm>
            <a:off x="6903008" y="2406327"/>
            <a:ext cx="140690" cy="134256"/>
          </a:xfrm>
          <a:prstGeom prst="rect">
            <a:avLst/>
          </a:prstGeom>
          <a:blipFill>
            <a:blip r:embed="rId19" cstate="print"/>
            <a:stretch>
              <a:fillRect/>
            </a:stretch>
          </a:blipFill>
        </p:spPr>
        <p:txBody>
          <a:bodyPr wrap="square" lIns="0" tIns="0" rIns="0" bIns="0" rtlCol="0"/>
          <a:lstStyle/>
          <a:p>
            <a:endParaRPr/>
          </a:p>
        </p:txBody>
      </p:sp>
      <p:sp>
        <p:nvSpPr>
          <p:cNvPr id="63" name="object 63"/>
          <p:cNvSpPr/>
          <p:nvPr/>
        </p:nvSpPr>
        <p:spPr>
          <a:xfrm>
            <a:off x="6989767" y="2449144"/>
            <a:ext cx="88438" cy="88430"/>
          </a:xfrm>
          <a:prstGeom prst="rect">
            <a:avLst/>
          </a:prstGeom>
          <a:blipFill>
            <a:blip r:embed="rId12" cstate="print"/>
            <a:stretch>
              <a:fillRect/>
            </a:stretch>
          </a:blipFill>
        </p:spPr>
        <p:txBody>
          <a:bodyPr wrap="square" lIns="0" tIns="0" rIns="0" bIns="0" rtlCol="0"/>
          <a:lstStyle/>
          <a:p>
            <a:endParaRPr/>
          </a:p>
        </p:txBody>
      </p:sp>
      <p:sp>
        <p:nvSpPr>
          <p:cNvPr id="64" name="object 64"/>
          <p:cNvSpPr/>
          <p:nvPr/>
        </p:nvSpPr>
        <p:spPr>
          <a:xfrm>
            <a:off x="6624359" y="2768885"/>
            <a:ext cx="181125" cy="181134"/>
          </a:xfrm>
          <a:prstGeom prst="rect">
            <a:avLst/>
          </a:prstGeom>
          <a:blipFill>
            <a:blip r:embed="rId20" cstate="print"/>
            <a:stretch>
              <a:fillRect/>
            </a:stretch>
          </a:blipFill>
        </p:spPr>
        <p:txBody>
          <a:bodyPr wrap="square" lIns="0" tIns="0" rIns="0" bIns="0" rtlCol="0"/>
          <a:lstStyle/>
          <a:p>
            <a:endParaRPr/>
          </a:p>
        </p:txBody>
      </p:sp>
      <p:sp>
        <p:nvSpPr>
          <p:cNvPr id="65" name="object 65"/>
          <p:cNvSpPr/>
          <p:nvPr/>
        </p:nvSpPr>
        <p:spPr>
          <a:xfrm>
            <a:off x="1191673" y="6070308"/>
            <a:ext cx="847093" cy="1000862"/>
          </a:xfrm>
          <a:prstGeom prst="rect">
            <a:avLst/>
          </a:prstGeom>
          <a:blipFill>
            <a:blip r:embed="rId21" cstate="print"/>
            <a:stretch>
              <a:fillRect/>
            </a:stretch>
          </a:blipFill>
        </p:spPr>
        <p:txBody>
          <a:bodyPr wrap="square" lIns="0" tIns="0" rIns="0" bIns="0" rtlCol="0"/>
          <a:lstStyle/>
          <a:p>
            <a:endParaRPr/>
          </a:p>
        </p:txBody>
      </p:sp>
      <p:sp>
        <p:nvSpPr>
          <p:cNvPr id="66" name="object 66"/>
          <p:cNvSpPr/>
          <p:nvPr/>
        </p:nvSpPr>
        <p:spPr>
          <a:xfrm>
            <a:off x="3128455" y="6029910"/>
            <a:ext cx="792035" cy="1081670"/>
          </a:xfrm>
          <a:prstGeom prst="rect">
            <a:avLst/>
          </a:prstGeom>
          <a:blipFill>
            <a:blip r:embed="rId22" cstate="print"/>
            <a:stretch>
              <a:fillRect/>
            </a:stretch>
          </a:blipFill>
        </p:spPr>
        <p:txBody>
          <a:bodyPr wrap="square" lIns="0" tIns="0" rIns="0" bIns="0" rtlCol="0"/>
          <a:lstStyle/>
          <a:p>
            <a:endParaRPr/>
          </a:p>
        </p:txBody>
      </p:sp>
      <p:sp>
        <p:nvSpPr>
          <p:cNvPr id="67" name="object 67"/>
          <p:cNvSpPr/>
          <p:nvPr/>
        </p:nvSpPr>
        <p:spPr>
          <a:xfrm>
            <a:off x="5017351" y="6083648"/>
            <a:ext cx="850099" cy="974183"/>
          </a:xfrm>
          <a:prstGeom prst="rect">
            <a:avLst/>
          </a:prstGeom>
          <a:blipFill>
            <a:blip r:embed="rId23" cstate="print"/>
            <a:stretch>
              <a:fillRect/>
            </a:stretch>
          </a:blipFill>
        </p:spPr>
        <p:txBody>
          <a:bodyPr wrap="square" lIns="0" tIns="0" rIns="0" bIns="0" rtlCol="0"/>
          <a:lstStyle/>
          <a:p>
            <a:endParaRPr/>
          </a:p>
        </p:txBody>
      </p:sp>
      <p:sp>
        <p:nvSpPr>
          <p:cNvPr id="68" name="object 68"/>
          <p:cNvSpPr/>
          <p:nvPr/>
        </p:nvSpPr>
        <p:spPr>
          <a:xfrm>
            <a:off x="6939392" y="6105280"/>
            <a:ext cx="893140" cy="930920"/>
          </a:xfrm>
          <a:prstGeom prst="rect">
            <a:avLst/>
          </a:prstGeom>
          <a:blipFill>
            <a:blip r:embed="rId24" cstate="print"/>
            <a:stretch>
              <a:fillRect/>
            </a:stretch>
          </a:blipFill>
        </p:spPr>
        <p:txBody>
          <a:bodyPr wrap="square" lIns="0" tIns="0" rIns="0" bIns="0" rtlCol="0"/>
          <a:lstStyle/>
          <a:p>
            <a:endParaRPr/>
          </a:p>
        </p:txBody>
      </p:sp>
      <p:sp>
        <p:nvSpPr>
          <p:cNvPr id="69" name="object 69"/>
          <p:cNvSpPr/>
          <p:nvPr/>
        </p:nvSpPr>
        <p:spPr>
          <a:xfrm>
            <a:off x="8808924" y="6155066"/>
            <a:ext cx="1273365" cy="831343"/>
          </a:xfrm>
          <a:prstGeom prst="rect">
            <a:avLst/>
          </a:prstGeom>
          <a:blipFill>
            <a:blip r:embed="rId25"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7177455"/>
            <a:ext cx="9205595" cy="236220"/>
          </a:xfrm>
          <a:custGeom>
            <a:avLst/>
            <a:gdLst/>
            <a:ahLst/>
            <a:cxnLst/>
            <a:rect l="l" t="t" r="r" b="b"/>
            <a:pathLst>
              <a:path w="9205595" h="236220">
                <a:moveTo>
                  <a:pt x="9205201" y="0"/>
                </a:moveTo>
                <a:lnTo>
                  <a:pt x="0" y="0"/>
                </a:lnTo>
                <a:lnTo>
                  <a:pt x="0" y="235991"/>
                </a:lnTo>
                <a:lnTo>
                  <a:pt x="9205201" y="235991"/>
                </a:lnTo>
                <a:lnTo>
                  <a:pt x="9205201" y="0"/>
                </a:lnTo>
                <a:close/>
              </a:path>
            </a:pathLst>
          </a:custGeom>
          <a:solidFill>
            <a:srgbClr val="46B8B8"/>
          </a:solidFill>
        </p:spPr>
        <p:txBody>
          <a:bodyPr wrap="square" lIns="0" tIns="0" rIns="0" bIns="0" rtlCol="0"/>
          <a:lstStyle/>
          <a:p>
            <a:endParaRPr/>
          </a:p>
        </p:txBody>
      </p:sp>
      <p:sp>
        <p:nvSpPr>
          <p:cNvPr id="3" name="object 3"/>
          <p:cNvSpPr/>
          <p:nvPr/>
        </p:nvSpPr>
        <p:spPr>
          <a:xfrm>
            <a:off x="9030958" y="7177445"/>
            <a:ext cx="1684654" cy="236220"/>
          </a:xfrm>
          <a:custGeom>
            <a:avLst/>
            <a:gdLst/>
            <a:ahLst/>
            <a:cxnLst/>
            <a:rect l="l" t="t" r="r" b="b"/>
            <a:pathLst>
              <a:path w="1684654" h="236220">
                <a:moveTo>
                  <a:pt x="1684566" y="0"/>
                </a:moveTo>
                <a:lnTo>
                  <a:pt x="60261" y="0"/>
                </a:lnTo>
                <a:lnTo>
                  <a:pt x="0" y="235991"/>
                </a:lnTo>
                <a:lnTo>
                  <a:pt x="1684566" y="235991"/>
                </a:lnTo>
                <a:lnTo>
                  <a:pt x="1684566" y="0"/>
                </a:lnTo>
                <a:close/>
              </a:path>
            </a:pathLst>
          </a:custGeom>
          <a:solidFill>
            <a:srgbClr val="413F42"/>
          </a:solidFill>
        </p:spPr>
        <p:txBody>
          <a:bodyPr wrap="square" lIns="0" tIns="0" rIns="0" bIns="0" rtlCol="0"/>
          <a:lstStyle/>
          <a:p>
            <a:endParaRPr/>
          </a:p>
        </p:txBody>
      </p:sp>
      <p:sp>
        <p:nvSpPr>
          <p:cNvPr id="5" name="object 5"/>
          <p:cNvSpPr txBox="1">
            <a:spLocks noGrp="1"/>
          </p:cNvSpPr>
          <p:nvPr>
            <p:ph type="title"/>
          </p:nvPr>
        </p:nvSpPr>
        <p:spPr>
          <a:xfrm>
            <a:off x="663823" y="-496200"/>
            <a:ext cx="6004559" cy="2321788"/>
          </a:xfrm>
          <a:prstGeom prst="rect">
            <a:avLst/>
          </a:prstGeom>
        </p:spPr>
        <p:txBody>
          <a:bodyPr vert="horz" wrap="square" lIns="0" tIns="13334" rIns="0" bIns="0" rtlCol="0">
            <a:spAutoFit/>
          </a:bodyPr>
          <a:lstStyle/>
          <a:p>
            <a:pPr marL="12700">
              <a:spcBef>
                <a:spcPts val="105"/>
              </a:spcBef>
            </a:pPr>
            <a:r>
              <a:rPr spc="-50" dirty="0"/>
              <a:t>DETAILED </a:t>
            </a:r>
            <a:r>
              <a:rPr spc="55" dirty="0"/>
              <a:t>CURRICULUM </a:t>
            </a:r>
            <a:r>
              <a:rPr spc="-114" dirty="0"/>
              <a:t>: </a:t>
            </a:r>
            <a:r>
              <a:rPr spc="15" dirty="0"/>
              <a:t>CASE</a:t>
            </a:r>
            <a:r>
              <a:rPr spc="-15" dirty="0"/>
              <a:t> </a:t>
            </a:r>
            <a:r>
              <a:rPr spc="-25" dirty="0"/>
              <a:t>STUDIES</a:t>
            </a:r>
          </a:p>
        </p:txBody>
      </p:sp>
      <p:sp>
        <p:nvSpPr>
          <p:cNvPr id="6" name="object 6"/>
          <p:cNvSpPr/>
          <p:nvPr/>
        </p:nvSpPr>
        <p:spPr>
          <a:xfrm>
            <a:off x="1813840" y="1115645"/>
            <a:ext cx="2369121" cy="13733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27723" y="1735010"/>
            <a:ext cx="9299879" cy="13778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32370" y="1943366"/>
            <a:ext cx="9297593" cy="13778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245055" y="2564764"/>
            <a:ext cx="95846" cy="10763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891497" y="2563025"/>
            <a:ext cx="686371" cy="13762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27152" y="4010991"/>
            <a:ext cx="8054644" cy="137489"/>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714262" y="1063200"/>
            <a:ext cx="9331325" cy="4639346"/>
          </a:xfrm>
          <a:prstGeom prst="rect">
            <a:avLst/>
          </a:prstGeom>
        </p:spPr>
        <p:txBody>
          <a:bodyPr vert="horz" wrap="square" lIns="0" tIns="15239" rIns="0" bIns="0" rtlCol="0">
            <a:spAutoFit/>
          </a:bodyPr>
          <a:lstStyle/>
          <a:p>
            <a:pPr marL="12700">
              <a:spcBef>
                <a:spcPts val="120"/>
              </a:spcBef>
              <a:tabLst>
                <a:tab pos="3479626" algn="l"/>
              </a:tabLst>
            </a:pPr>
            <a:r>
              <a:rPr sz="1100" b="1" spc="45" dirty="0">
                <a:latin typeface="Calibri"/>
                <a:cs typeface="Calibri"/>
              </a:rPr>
              <a:t>Case </a:t>
            </a:r>
            <a:r>
              <a:rPr sz="1100" b="1" spc="35" dirty="0">
                <a:latin typeface="Calibri"/>
                <a:cs typeface="Calibri"/>
              </a:rPr>
              <a:t>Study</a:t>
            </a:r>
            <a:r>
              <a:rPr sz="1100" b="1" spc="-135" dirty="0">
                <a:latin typeface="Calibri"/>
                <a:cs typeface="Calibri"/>
              </a:rPr>
              <a:t> </a:t>
            </a:r>
            <a:r>
              <a:rPr sz="1100" b="1" spc="170" dirty="0">
                <a:latin typeface="Calibri"/>
                <a:cs typeface="Calibri"/>
              </a:rPr>
              <a:t>#1:</a:t>
            </a:r>
            <a:r>
              <a:rPr sz="1100" b="1" spc="-45" dirty="0">
                <a:latin typeface="Calibri"/>
                <a:cs typeface="Calibri"/>
              </a:rPr>
              <a:t> </a:t>
            </a:r>
            <a:r>
              <a:rPr sz="1100" spc="10" dirty="0">
                <a:solidFill>
                  <a:srgbClr val="211F1F"/>
                </a:solidFill>
                <a:latin typeface="Tahoma"/>
                <a:cs typeface="Tahoma"/>
              </a:rPr>
              <a:t>“	”</a:t>
            </a:r>
            <a:endParaRPr sz="1100" dirty="0">
              <a:latin typeface="Tahoma"/>
              <a:cs typeface="Tahoma"/>
            </a:endParaRPr>
          </a:p>
          <a:p>
            <a:pPr>
              <a:spcBef>
                <a:spcPts val="50"/>
              </a:spcBef>
            </a:pPr>
            <a:endParaRPr sz="1500" dirty="0">
              <a:latin typeface="Tahoma"/>
              <a:cs typeface="Tahoma"/>
            </a:endParaRPr>
          </a:p>
          <a:p>
            <a:pPr marL="12700"/>
            <a:r>
              <a:rPr sz="1100" spc="-5" dirty="0">
                <a:solidFill>
                  <a:srgbClr val="211F1F"/>
                </a:solidFill>
                <a:latin typeface="Tahoma"/>
                <a:cs typeface="Tahoma"/>
              </a:rPr>
              <a:t>An</a:t>
            </a:r>
            <a:r>
              <a:rPr sz="1100" spc="61" dirty="0">
                <a:solidFill>
                  <a:srgbClr val="211F1F"/>
                </a:solidFill>
                <a:latin typeface="Tahoma"/>
                <a:cs typeface="Tahoma"/>
              </a:rPr>
              <a:t> </a:t>
            </a:r>
            <a:r>
              <a:rPr sz="1100" spc="-21" dirty="0">
                <a:solidFill>
                  <a:srgbClr val="211F1F"/>
                </a:solidFill>
                <a:latin typeface="Tahoma"/>
                <a:cs typeface="Tahoma"/>
              </a:rPr>
              <a:t>organization</a:t>
            </a:r>
            <a:r>
              <a:rPr sz="1100" spc="65" dirty="0">
                <a:solidFill>
                  <a:srgbClr val="211F1F"/>
                </a:solidFill>
                <a:latin typeface="Tahoma"/>
                <a:cs typeface="Tahoma"/>
              </a:rPr>
              <a:t> </a:t>
            </a:r>
            <a:r>
              <a:rPr sz="1100" spc="-15" dirty="0">
                <a:solidFill>
                  <a:srgbClr val="211F1F"/>
                </a:solidFill>
                <a:latin typeface="Tahoma"/>
                <a:cs typeface="Tahoma"/>
              </a:rPr>
              <a:t>decides</a:t>
            </a:r>
            <a:r>
              <a:rPr sz="1100" spc="65" dirty="0">
                <a:solidFill>
                  <a:srgbClr val="211F1F"/>
                </a:solidFill>
                <a:latin typeface="Tahoma"/>
                <a:cs typeface="Tahoma"/>
              </a:rPr>
              <a:t> </a:t>
            </a:r>
            <a:r>
              <a:rPr sz="1100" spc="-35" dirty="0">
                <a:solidFill>
                  <a:srgbClr val="211F1F"/>
                </a:solidFill>
                <a:latin typeface="Tahoma"/>
                <a:cs typeface="Tahoma"/>
              </a:rPr>
              <a:t>to</a:t>
            </a:r>
            <a:r>
              <a:rPr sz="1100" spc="65" dirty="0">
                <a:solidFill>
                  <a:srgbClr val="211F1F"/>
                </a:solidFill>
                <a:latin typeface="Tahoma"/>
                <a:cs typeface="Tahoma"/>
              </a:rPr>
              <a:t> </a:t>
            </a:r>
            <a:r>
              <a:rPr sz="1100" spc="-30" dirty="0">
                <a:solidFill>
                  <a:srgbClr val="211F1F"/>
                </a:solidFill>
                <a:latin typeface="Tahoma"/>
                <a:cs typeface="Tahoma"/>
              </a:rPr>
              <a:t>migrate</a:t>
            </a:r>
            <a:r>
              <a:rPr sz="1100" spc="61" dirty="0">
                <a:solidFill>
                  <a:srgbClr val="211F1F"/>
                </a:solidFill>
                <a:latin typeface="Tahoma"/>
                <a:cs typeface="Tahoma"/>
              </a:rPr>
              <a:t> </a:t>
            </a:r>
            <a:r>
              <a:rPr sz="1100" spc="-30" dirty="0">
                <a:solidFill>
                  <a:srgbClr val="211F1F"/>
                </a:solidFill>
                <a:latin typeface="Tahoma"/>
                <a:cs typeface="Tahoma"/>
              </a:rPr>
              <a:t>from</a:t>
            </a:r>
            <a:r>
              <a:rPr sz="1100" spc="65" dirty="0">
                <a:solidFill>
                  <a:srgbClr val="211F1F"/>
                </a:solidFill>
                <a:latin typeface="Tahoma"/>
                <a:cs typeface="Tahoma"/>
              </a:rPr>
              <a:t> </a:t>
            </a:r>
            <a:r>
              <a:rPr sz="1100" spc="-21" dirty="0">
                <a:solidFill>
                  <a:srgbClr val="211F1F"/>
                </a:solidFill>
                <a:latin typeface="Tahoma"/>
                <a:cs typeface="Tahoma"/>
              </a:rPr>
              <a:t>on-premise</a:t>
            </a:r>
            <a:r>
              <a:rPr sz="1100" spc="65" dirty="0">
                <a:solidFill>
                  <a:srgbClr val="211F1F"/>
                </a:solidFill>
                <a:latin typeface="Tahoma"/>
                <a:cs typeface="Tahoma"/>
              </a:rPr>
              <a:t> </a:t>
            </a:r>
            <a:r>
              <a:rPr sz="1100" spc="-15" dirty="0">
                <a:solidFill>
                  <a:srgbClr val="211F1F"/>
                </a:solidFill>
                <a:latin typeface="Tahoma"/>
                <a:cs typeface="Tahoma"/>
              </a:rPr>
              <a:t>solutions</a:t>
            </a:r>
            <a:r>
              <a:rPr sz="1100" spc="65" dirty="0">
                <a:solidFill>
                  <a:srgbClr val="211F1F"/>
                </a:solidFill>
                <a:latin typeface="Tahoma"/>
                <a:cs typeface="Tahoma"/>
              </a:rPr>
              <a:t> </a:t>
            </a:r>
            <a:r>
              <a:rPr sz="1100" spc="-35" dirty="0">
                <a:solidFill>
                  <a:srgbClr val="211F1F"/>
                </a:solidFill>
                <a:latin typeface="Tahoma"/>
                <a:cs typeface="Tahoma"/>
              </a:rPr>
              <a:t>to</a:t>
            </a:r>
            <a:r>
              <a:rPr sz="1100" spc="61" dirty="0">
                <a:solidFill>
                  <a:srgbClr val="211F1F"/>
                </a:solidFill>
                <a:latin typeface="Tahoma"/>
                <a:cs typeface="Tahoma"/>
              </a:rPr>
              <a:t> </a:t>
            </a:r>
            <a:r>
              <a:rPr sz="1100" spc="10" dirty="0">
                <a:solidFill>
                  <a:srgbClr val="211F1F"/>
                </a:solidFill>
                <a:latin typeface="Tahoma"/>
                <a:cs typeface="Tahoma"/>
              </a:rPr>
              <a:t>AWS.</a:t>
            </a:r>
            <a:r>
              <a:rPr sz="1100" spc="65" dirty="0">
                <a:solidFill>
                  <a:srgbClr val="211F1F"/>
                </a:solidFill>
                <a:latin typeface="Tahoma"/>
                <a:cs typeface="Tahoma"/>
              </a:rPr>
              <a:t> </a:t>
            </a:r>
            <a:r>
              <a:rPr sz="1100" spc="-5" dirty="0">
                <a:solidFill>
                  <a:srgbClr val="211F1F"/>
                </a:solidFill>
                <a:latin typeface="Tahoma"/>
                <a:cs typeface="Tahoma"/>
              </a:rPr>
              <a:t>This</a:t>
            </a:r>
            <a:r>
              <a:rPr sz="1100" spc="65" dirty="0">
                <a:solidFill>
                  <a:srgbClr val="211F1F"/>
                </a:solidFill>
                <a:latin typeface="Tahoma"/>
                <a:cs typeface="Tahoma"/>
              </a:rPr>
              <a:t> </a:t>
            </a:r>
            <a:r>
              <a:rPr sz="1100" spc="-5" dirty="0">
                <a:solidFill>
                  <a:srgbClr val="211F1F"/>
                </a:solidFill>
                <a:latin typeface="Tahoma"/>
                <a:cs typeface="Tahoma"/>
              </a:rPr>
              <a:t>would</a:t>
            </a:r>
            <a:r>
              <a:rPr sz="1100" spc="65" dirty="0">
                <a:solidFill>
                  <a:srgbClr val="211F1F"/>
                </a:solidFill>
                <a:latin typeface="Tahoma"/>
                <a:cs typeface="Tahoma"/>
              </a:rPr>
              <a:t> </a:t>
            </a:r>
            <a:r>
              <a:rPr sz="1100" spc="-25" dirty="0">
                <a:solidFill>
                  <a:srgbClr val="211F1F"/>
                </a:solidFill>
                <a:latin typeface="Tahoma"/>
                <a:cs typeface="Tahoma"/>
              </a:rPr>
              <a:t>reduce</a:t>
            </a:r>
            <a:r>
              <a:rPr sz="1100" spc="61" dirty="0">
                <a:solidFill>
                  <a:srgbClr val="211F1F"/>
                </a:solidFill>
                <a:latin typeface="Tahoma"/>
                <a:cs typeface="Tahoma"/>
              </a:rPr>
              <a:t> </a:t>
            </a:r>
            <a:r>
              <a:rPr sz="1100" spc="-5" dirty="0">
                <a:solidFill>
                  <a:srgbClr val="211F1F"/>
                </a:solidFill>
                <a:latin typeface="Tahoma"/>
                <a:cs typeface="Tahoma"/>
              </a:rPr>
              <a:t>its</a:t>
            </a:r>
            <a:r>
              <a:rPr sz="1100" spc="65" dirty="0">
                <a:solidFill>
                  <a:srgbClr val="211F1F"/>
                </a:solidFill>
                <a:latin typeface="Tahoma"/>
                <a:cs typeface="Tahoma"/>
              </a:rPr>
              <a:t> </a:t>
            </a:r>
            <a:r>
              <a:rPr sz="1100" spc="-25" dirty="0">
                <a:solidFill>
                  <a:srgbClr val="211F1F"/>
                </a:solidFill>
                <a:latin typeface="Tahoma"/>
                <a:cs typeface="Tahoma"/>
              </a:rPr>
              <a:t>turnaround</a:t>
            </a:r>
            <a:r>
              <a:rPr sz="1100" spc="70" dirty="0">
                <a:solidFill>
                  <a:srgbClr val="211F1F"/>
                </a:solidFill>
                <a:latin typeface="Tahoma"/>
                <a:cs typeface="Tahoma"/>
              </a:rPr>
              <a:t> </a:t>
            </a:r>
            <a:r>
              <a:rPr sz="1100" spc="-15" dirty="0">
                <a:solidFill>
                  <a:srgbClr val="211F1F"/>
                </a:solidFill>
                <a:latin typeface="Tahoma"/>
                <a:cs typeface="Tahoma"/>
              </a:rPr>
              <a:t>time</a:t>
            </a:r>
            <a:r>
              <a:rPr sz="1100" spc="65" dirty="0">
                <a:solidFill>
                  <a:srgbClr val="211F1F"/>
                </a:solidFill>
                <a:latin typeface="Tahoma"/>
                <a:cs typeface="Tahoma"/>
              </a:rPr>
              <a:t> </a:t>
            </a:r>
            <a:r>
              <a:rPr sz="1100" spc="-35" dirty="0">
                <a:solidFill>
                  <a:srgbClr val="211F1F"/>
                </a:solidFill>
                <a:latin typeface="Tahoma"/>
                <a:cs typeface="Tahoma"/>
              </a:rPr>
              <a:t>to</a:t>
            </a:r>
            <a:r>
              <a:rPr sz="1100" spc="65" dirty="0">
                <a:solidFill>
                  <a:srgbClr val="211F1F"/>
                </a:solidFill>
                <a:latin typeface="Tahoma"/>
                <a:cs typeface="Tahoma"/>
              </a:rPr>
              <a:t> </a:t>
            </a:r>
            <a:r>
              <a:rPr sz="1100" spc="-21" dirty="0">
                <a:solidFill>
                  <a:srgbClr val="211F1F"/>
                </a:solidFill>
                <a:latin typeface="Tahoma"/>
                <a:cs typeface="Tahoma"/>
              </a:rPr>
              <a:t>deliver</a:t>
            </a:r>
            <a:r>
              <a:rPr sz="1100" spc="61" dirty="0">
                <a:solidFill>
                  <a:srgbClr val="211F1F"/>
                </a:solidFill>
                <a:latin typeface="Tahoma"/>
                <a:cs typeface="Tahoma"/>
              </a:rPr>
              <a:t> </a:t>
            </a:r>
            <a:r>
              <a:rPr sz="1100" spc="-15" dirty="0">
                <a:solidFill>
                  <a:srgbClr val="211F1F"/>
                </a:solidFill>
                <a:latin typeface="Tahoma"/>
                <a:cs typeface="Tahoma"/>
              </a:rPr>
              <a:t>products</a:t>
            </a:r>
            <a:r>
              <a:rPr sz="1100" spc="65" dirty="0">
                <a:solidFill>
                  <a:srgbClr val="211F1F"/>
                </a:solidFill>
                <a:latin typeface="Tahoma"/>
                <a:cs typeface="Tahoma"/>
              </a:rPr>
              <a:t> </a:t>
            </a:r>
            <a:r>
              <a:rPr sz="1100" spc="-35" dirty="0">
                <a:solidFill>
                  <a:srgbClr val="211F1F"/>
                </a:solidFill>
                <a:latin typeface="Tahoma"/>
                <a:cs typeface="Tahoma"/>
              </a:rPr>
              <a:t>to</a:t>
            </a:r>
            <a:r>
              <a:rPr sz="1100" spc="65" dirty="0">
                <a:solidFill>
                  <a:srgbClr val="211F1F"/>
                </a:solidFill>
                <a:latin typeface="Tahoma"/>
                <a:cs typeface="Tahoma"/>
              </a:rPr>
              <a:t> </a:t>
            </a:r>
            <a:r>
              <a:rPr sz="1100" spc="-5" dirty="0">
                <a:solidFill>
                  <a:srgbClr val="211F1F"/>
                </a:solidFill>
                <a:latin typeface="Tahoma"/>
                <a:cs typeface="Tahoma"/>
              </a:rPr>
              <a:t>its</a:t>
            </a:r>
            <a:r>
              <a:rPr sz="1100" spc="65" dirty="0">
                <a:solidFill>
                  <a:srgbClr val="211F1F"/>
                </a:solidFill>
                <a:latin typeface="Tahoma"/>
                <a:cs typeface="Tahoma"/>
              </a:rPr>
              <a:t> </a:t>
            </a:r>
            <a:r>
              <a:rPr sz="1100" spc="-21" dirty="0">
                <a:solidFill>
                  <a:srgbClr val="211F1F"/>
                </a:solidFill>
                <a:latin typeface="Tahoma"/>
                <a:cs typeface="Tahoma"/>
              </a:rPr>
              <a:t>customers</a:t>
            </a:r>
            <a:endParaRPr sz="1100" dirty="0">
              <a:latin typeface="Tahoma"/>
              <a:cs typeface="Tahoma"/>
            </a:endParaRPr>
          </a:p>
          <a:p>
            <a:pPr>
              <a:lnSpc>
                <a:spcPct val="100000"/>
              </a:lnSpc>
            </a:pPr>
            <a:endParaRPr sz="1400" dirty="0">
              <a:latin typeface="Tahoma"/>
              <a:cs typeface="Tahoma"/>
            </a:endParaRPr>
          </a:p>
          <a:p>
            <a:pPr>
              <a:spcBef>
                <a:spcPts val="40"/>
              </a:spcBef>
            </a:pPr>
            <a:endParaRPr sz="1500" dirty="0">
              <a:latin typeface="Tahoma"/>
              <a:cs typeface="Tahoma"/>
            </a:endParaRPr>
          </a:p>
          <a:p>
            <a:pPr marL="12700"/>
            <a:r>
              <a:rPr sz="1100" spc="-25" dirty="0">
                <a:solidFill>
                  <a:srgbClr val="211F1F"/>
                </a:solidFill>
                <a:latin typeface="Tahoma"/>
                <a:cs typeface="Tahoma"/>
              </a:rPr>
              <a:t>customer </a:t>
            </a:r>
            <a:r>
              <a:rPr sz="1100" spc="-15" dirty="0">
                <a:solidFill>
                  <a:srgbClr val="211F1F"/>
                </a:solidFill>
                <a:latin typeface="Tahoma"/>
                <a:cs typeface="Tahoma"/>
              </a:rPr>
              <a:t>implementations </a:t>
            </a:r>
            <a:r>
              <a:rPr sz="1100" dirty="0">
                <a:solidFill>
                  <a:srgbClr val="211F1F"/>
                </a:solidFill>
                <a:latin typeface="Tahoma"/>
                <a:cs typeface="Tahoma"/>
              </a:rPr>
              <a:t>in </a:t>
            </a:r>
            <a:r>
              <a:rPr sz="1100" spc="-15" dirty="0">
                <a:solidFill>
                  <a:srgbClr val="211F1F"/>
                </a:solidFill>
                <a:latin typeface="Tahoma"/>
                <a:cs typeface="Tahoma"/>
              </a:rPr>
              <a:t>a span </a:t>
            </a:r>
            <a:r>
              <a:rPr sz="1100" spc="-40" dirty="0">
                <a:solidFill>
                  <a:srgbClr val="211F1F"/>
                </a:solidFill>
                <a:latin typeface="Tahoma"/>
                <a:cs typeface="Tahoma"/>
              </a:rPr>
              <a:t>of </a:t>
            </a:r>
            <a:r>
              <a:rPr sz="1100" spc="-21" dirty="0">
                <a:solidFill>
                  <a:srgbClr val="211F1F"/>
                </a:solidFill>
                <a:latin typeface="Tahoma"/>
                <a:cs typeface="Tahoma"/>
              </a:rPr>
              <a:t>weeks </a:t>
            </a:r>
            <a:r>
              <a:rPr sz="1100" spc="-15" dirty="0">
                <a:solidFill>
                  <a:srgbClr val="211F1F"/>
                </a:solidFill>
                <a:latin typeface="Tahoma"/>
                <a:cs typeface="Tahoma"/>
              </a:rPr>
              <a:t>instead </a:t>
            </a:r>
            <a:r>
              <a:rPr sz="1100" spc="-40" dirty="0">
                <a:solidFill>
                  <a:srgbClr val="211F1F"/>
                </a:solidFill>
                <a:latin typeface="Tahoma"/>
                <a:cs typeface="Tahoma"/>
              </a:rPr>
              <a:t>of </a:t>
            </a:r>
            <a:r>
              <a:rPr sz="1100" spc="-15" dirty="0">
                <a:solidFill>
                  <a:srgbClr val="211F1F"/>
                </a:solidFill>
                <a:latin typeface="Tahoma"/>
                <a:cs typeface="Tahoma"/>
              </a:rPr>
              <a:t>months. </a:t>
            </a:r>
            <a:r>
              <a:rPr sz="1100" spc="-5" dirty="0">
                <a:solidFill>
                  <a:srgbClr val="211F1F"/>
                </a:solidFill>
                <a:latin typeface="Tahoma"/>
                <a:cs typeface="Tahoma"/>
              </a:rPr>
              <a:t>Also, </a:t>
            </a:r>
            <a:r>
              <a:rPr sz="1100" spc="-30" dirty="0">
                <a:solidFill>
                  <a:srgbClr val="211F1F"/>
                </a:solidFill>
                <a:latin typeface="Tahoma"/>
                <a:cs typeface="Tahoma"/>
              </a:rPr>
              <a:t>they are </a:t>
            </a:r>
            <a:r>
              <a:rPr sz="1100" spc="-21" dirty="0">
                <a:solidFill>
                  <a:srgbClr val="211F1F"/>
                </a:solidFill>
                <a:latin typeface="Tahoma"/>
                <a:cs typeface="Tahoma"/>
              </a:rPr>
              <a:t>now </a:t>
            </a:r>
            <a:r>
              <a:rPr sz="1100" spc="-10" dirty="0">
                <a:solidFill>
                  <a:srgbClr val="211F1F"/>
                </a:solidFill>
                <a:latin typeface="Tahoma"/>
                <a:cs typeface="Tahoma"/>
              </a:rPr>
              <a:t>able </a:t>
            </a:r>
            <a:r>
              <a:rPr sz="1100" spc="-35" dirty="0">
                <a:solidFill>
                  <a:srgbClr val="211F1F"/>
                </a:solidFill>
                <a:latin typeface="Tahoma"/>
                <a:cs typeface="Tahoma"/>
              </a:rPr>
              <a:t>to </a:t>
            </a:r>
            <a:r>
              <a:rPr sz="1100" spc="-30" dirty="0">
                <a:solidFill>
                  <a:srgbClr val="211F1F"/>
                </a:solidFill>
                <a:latin typeface="Tahoma"/>
                <a:cs typeface="Tahoma"/>
              </a:rPr>
              <a:t>encourage </a:t>
            </a:r>
            <a:r>
              <a:rPr sz="1100" spc="-10" dirty="0">
                <a:solidFill>
                  <a:srgbClr val="211F1F"/>
                </a:solidFill>
                <a:latin typeface="Tahoma"/>
                <a:cs typeface="Tahoma"/>
              </a:rPr>
              <a:t>and </a:t>
            </a:r>
            <a:r>
              <a:rPr sz="1100" spc="-15" dirty="0">
                <a:solidFill>
                  <a:srgbClr val="211F1F"/>
                </a:solidFill>
                <a:latin typeface="Tahoma"/>
                <a:cs typeface="Tahoma"/>
              </a:rPr>
              <a:t>focus </a:t>
            </a:r>
            <a:r>
              <a:rPr sz="1100" spc="-25" dirty="0">
                <a:solidFill>
                  <a:srgbClr val="211F1F"/>
                </a:solidFill>
                <a:latin typeface="Tahoma"/>
                <a:cs typeface="Tahoma"/>
              </a:rPr>
              <a:t>on being </a:t>
            </a:r>
            <a:r>
              <a:rPr sz="1100" spc="-21" dirty="0">
                <a:solidFill>
                  <a:srgbClr val="211F1F"/>
                </a:solidFill>
                <a:latin typeface="Tahoma"/>
                <a:cs typeface="Tahoma"/>
              </a:rPr>
              <a:t>innovative </a:t>
            </a:r>
            <a:r>
              <a:rPr sz="1100" spc="-10" dirty="0">
                <a:solidFill>
                  <a:srgbClr val="211F1F"/>
                </a:solidFill>
                <a:latin typeface="Tahoma"/>
                <a:cs typeface="Tahoma"/>
              </a:rPr>
              <a:t>and</a:t>
            </a:r>
            <a:r>
              <a:rPr sz="1100" spc="-5" dirty="0">
                <a:solidFill>
                  <a:srgbClr val="211F1F"/>
                </a:solidFill>
                <a:latin typeface="Tahoma"/>
                <a:cs typeface="Tahoma"/>
              </a:rPr>
              <a:t> </a:t>
            </a:r>
            <a:r>
              <a:rPr sz="1100" spc="-25" dirty="0">
                <a:solidFill>
                  <a:srgbClr val="211F1F"/>
                </a:solidFill>
                <a:latin typeface="Tahoma"/>
                <a:cs typeface="Tahoma"/>
              </a:rPr>
              <a:t>relevant.</a:t>
            </a:r>
            <a:endParaRPr sz="1100" dirty="0">
              <a:latin typeface="Tahoma"/>
              <a:cs typeface="Tahoma"/>
            </a:endParaRPr>
          </a:p>
          <a:p>
            <a:pPr>
              <a:spcBef>
                <a:spcPts val="45"/>
              </a:spcBef>
            </a:pPr>
            <a:endParaRPr sz="1500" dirty="0">
              <a:latin typeface="Tahoma"/>
              <a:cs typeface="Tahoma"/>
            </a:endParaRPr>
          </a:p>
          <a:p>
            <a:pPr marL="12700">
              <a:spcBef>
                <a:spcPts val="5"/>
              </a:spcBef>
              <a:tabLst>
                <a:tab pos="1640757" algn="l"/>
                <a:tab pos="2867517" algn="l"/>
              </a:tabLst>
            </a:pPr>
            <a:r>
              <a:rPr sz="1100" b="1" spc="45" dirty="0">
                <a:latin typeface="Calibri"/>
                <a:cs typeface="Calibri"/>
              </a:rPr>
              <a:t>Case </a:t>
            </a:r>
            <a:r>
              <a:rPr sz="1100" b="1" spc="35" dirty="0">
                <a:latin typeface="Calibri"/>
                <a:cs typeface="Calibri"/>
              </a:rPr>
              <a:t>Study</a:t>
            </a:r>
            <a:r>
              <a:rPr sz="1100" b="1" spc="-135" dirty="0">
                <a:latin typeface="Calibri"/>
                <a:cs typeface="Calibri"/>
              </a:rPr>
              <a:t> </a:t>
            </a:r>
            <a:r>
              <a:rPr sz="1100" b="1" spc="170" dirty="0">
                <a:latin typeface="Calibri"/>
                <a:cs typeface="Calibri"/>
              </a:rPr>
              <a:t>#2:</a:t>
            </a:r>
            <a:r>
              <a:rPr sz="1100" b="1" spc="-45" dirty="0">
                <a:latin typeface="Calibri"/>
                <a:cs typeface="Calibri"/>
              </a:rPr>
              <a:t> </a:t>
            </a:r>
            <a:r>
              <a:rPr sz="1100" dirty="0">
                <a:solidFill>
                  <a:srgbClr val="211F1F"/>
                </a:solidFill>
                <a:latin typeface="Tahoma"/>
                <a:cs typeface="Tahoma"/>
              </a:rPr>
              <a:t>“Digital	</a:t>
            </a:r>
            <a:r>
              <a:rPr sz="1100" spc="-25" dirty="0">
                <a:solidFill>
                  <a:srgbClr val="211F1F"/>
                </a:solidFill>
                <a:latin typeface="Tahoma"/>
                <a:cs typeface="Tahoma"/>
              </a:rPr>
              <a:t>arketing</a:t>
            </a:r>
            <a:r>
              <a:rPr sz="1100" spc="-25" dirty="0">
                <a:solidFill>
                  <a:srgbClr val="211F1F"/>
                </a:solidFill>
                <a:latin typeface="Tahoma"/>
                <a:cs typeface="Tahoma"/>
              </a:rPr>
              <a:t>	</a:t>
            </a:r>
            <a:r>
              <a:rPr sz="1100" spc="10" dirty="0">
                <a:solidFill>
                  <a:srgbClr val="211F1F"/>
                </a:solidFill>
                <a:latin typeface="Tahoma"/>
                <a:cs typeface="Tahoma"/>
              </a:rPr>
              <a:t>”</a:t>
            </a:r>
            <a:endParaRPr sz="1100" dirty="0">
              <a:latin typeface="Tahoma"/>
              <a:cs typeface="Tahoma"/>
            </a:endParaRPr>
          </a:p>
          <a:p>
            <a:pPr>
              <a:spcBef>
                <a:spcPts val="25"/>
              </a:spcBef>
            </a:pPr>
            <a:endParaRPr sz="1300" dirty="0">
              <a:latin typeface="Tahoma"/>
              <a:cs typeface="Tahoma"/>
            </a:endParaRPr>
          </a:p>
          <a:p>
            <a:pPr marL="12700" marR="5080" indent="-635" algn="just">
              <a:lnSpc>
                <a:spcPct val="118900"/>
              </a:lnSpc>
            </a:pPr>
            <a:r>
              <a:rPr sz="1100" spc="15" dirty="0">
                <a:solidFill>
                  <a:srgbClr val="211F1F"/>
                </a:solidFill>
                <a:latin typeface="Tahoma"/>
                <a:cs typeface="Tahoma"/>
              </a:rPr>
              <a:t>A </a:t>
            </a:r>
            <a:r>
              <a:rPr sz="1100" spc="-30" dirty="0">
                <a:solidFill>
                  <a:srgbClr val="211F1F"/>
                </a:solidFill>
                <a:latin typeface="Tahoma"/>
                <a:cs typeface="Tahoma"/>
              </a:rPr>
              <a:t>large </a:t>
            </a:r>
            <a:r>
              <a:rPr sz="1100" spc="-25" dirty="0">
                <a:solidFill>
                  <a:srgbClr val="211F1F"/>
                </a:solidFill>
                <a:latin typeface="Tahoma"/>
                <a:cs typeface="Tahoma"/>
              </a:rPr>
              <a:t>enterprise </a:t>
            </a:r>
            <a:r>
              <a:rPr sz="1100" spc="-30" dirty="0">
                <a:solidFill>
                  <a:srgbClr val="211F1F"/>
                </a:solidFill>
                <a:latin typeface="Tahoma"/>
                <a:cs typeface="Tahoma"/>
              </a:rPr>
              <a:t>needed </a:t>
            </a:r>
            <a:r>
              <a:rPr sz="1100" spc="-15" dirty="0">
                <a:solidFill>
                  <a:srgbClr val="211F1F"/>
                </a:solidFill>
                <a:latin typeface="Tahoma"/>
                <a:cs typeface="Tahoma"/>
              </a:rPr>
              <a:t>a </a:t>
            </a:r>
            <a:r>
              <a:rPr sz="1100" spc="-10" dirty="0">
                <a:solidFill>
                  <a:srgbClr val="211F1F"/>
                </a:solidFill>
                <a:latin typeface="Tahoma"/>
                <a:cs typeface="Tahoma"/>
              </a:rPr>
              <a:t>cloud </a:t>
            </a:r>
            <a:r>
              <a:rPr sz="1100" spc="-21" dirty="0">
                <a:solidFill>
                  <a:srgbClr val="211F1F"/>
                </a:solidFill>
                <a:latin typeface="Tahoma"/>
                <a:cs typeface="Tahoma"/>
              </a:rPr>
              <a:t>hosting </a:t>
            </a:r>
            <a:r>
              <a:rPr sz="1100" spc="-25" dirty="0">
                <a:solidFill>
                  <a:srgbClr val="211F1F"/>
                </a:solidFill>
                <a:latin typeface="Tahoma"/>
                <a:cs typeface="Tahoma"/>
              </a:rPr>
              <a:t>provider </a:t>
            </a:r>
            <a:r>
              <a:rPr sz="1100" dirty="0">
                <a:solidFill>
                  <a:srgbClr val="211F1F"/>
                </a:solidFill>
                <a:latin typeface="Tahoma"/>
                <a:cs typeface="Tahoma"/>
              </a:rPr>
              <a:t>with </a:t>
            </a:r>
            <a:r>
              <a:rPr sz="1100" spc="-15" dirty="0">
                <a:solidFill>
                  <a:srgbClr val="211F1F"/>
                </a:solidFill>
                <a:latin typeface="Tahoma"/>
                <a:cs typeface="Tahoma"/>
              </a:rPr>
              <a:t>global </a:t>
            </a:r>
            <a:r>
              <a:rPr sz="1100" spc="-25" dirty="0">
                <a:solidFill>
                  <a:srgbClr val="211F1F"/>
                </a:solidFill>
                <a:latin typeface="Tahoma"/>
                <a:cs typeface="Tahoma"/>
              </a:rPr>
              <a:t>infrastructure </a:t>
            </a:r>
            <a:r>
              <a:rPr sz="1100" spc="-35" dirty="0">
                <a:solidFill>
                  <a:srgbClr val="211F1F"/>
                </a:solidFill>
                <a:latin typeface="Tahoma"/>
                <a:cs typeface="Tahoma"/>
              </a:rPr>
              <a:t>to </a:t>
            </a:r>
            <a:r>
              <a:rPr sz="1100" spc="-25" dirty="0">
                <a:solidFill>
                  <a:srgbClr val="211F1F"/>
                </a:solidFill>
                <a:latin typeface="Tahoma"/>
                <a:cs typeface="Tahoma"/>
              </a:rPr>
              <a:t>support </a:t>
            </a:r>
            <a:r>
              <a:rPr sz="1100" spc="-21" dirty="0">
                <a:solidFill>
                  <a:srgbClr val="211F1F"/>
                </a:solidFill>
                <a:latin typeface="Tahoma"/>
                <a:cs typeface="Tahoma"/>
              </a:rPr>
              <a:t>their </a:t>
            </a:r>
            <a:r>
              <a:rPr sz="1100" spc="-15" dirty="0">
                <a:solidFill>
                  <a:srgbClr val="211F1F"/>
                </a:solidFill>
                <a:latin typeface="Tahoma"/>
                <a:cs typeface="Tahoma"/>
              </a:rPr>
              <a:t>countless web </a:t>
            </a:r>
            <a:r>
              <a:rPr sz="1100" spc="-21" dirty="0">
                <a:solidFill>
                  <a:srgbClr val="211F1F"/>
                </a:solidFill>
                <a:latin typeface="Tahoma"/>
                <a:cs typeface="Tahoma"/>
              </a:rPr>
              <a:t>properties </a:t>
            </a:r>
            <a:r>
              <a:rPr sz="1100" spc="-25" dirty="0">
                <a:solidFill>
                  <a:srgbClr val="211F1F"/>
                </a:solidFill>
                <a:latin typeface="Tahoma"/>
                <a:cs typeface="Tahoma"/>
              </a:rPr>
              <a:t>scattered </a:t>
            </a:r>
            <a:r>
              <a:rPr sz="1100" spc="10" dirty="0">
                <a:solidFill>
                  <a:srgbClr val="211F1F"/>
                </a:solidFill>
                <a:latin typeface="Tahoma"/>
                <a:cs typeface="Tahoma"/>
              </a:rPr>
              <a:t>all </a:t>
            </a:r>
            <a:r>
              <a:rPr sz="1100" spc="-40" dirty="0">
                <a:solidFill>
                  <a:srgbClr val="211F1F"/>
                </a:solidFill>
                <a:latin typeface="Tahoma"/>
                <a:cs typeface="Tahoma"/>
              </a:rPr>
              <a:t>over </a:t>
            </a:r>
            <a:r>
              <a:rPr sz="1100" spc="-25" dirty="0">
                <a:solidFill>
                  <a:srgbClr val="211F1F"/>
                </a:solidFill>
                <a:latin typeface="Tahoma"/>
                <a:cs typeface="Tahoma"/>
              </a:rPr>
              <a:t>the </a:t>
            </a:r>
            <a:r>
              <a:rPr sz="1100" spc="-10" dirty="0">
                <a:solidFill>
                  <a:srgbClr val="211F1F"/>
                </a:solidFill>
                <a:latin typeface="Tahoma"/>
                <a:cs typeface="Tahoma"/>
              </a:rPr>
              <a:t>world.  </a:t>
            </a:r>
            <a:r>
              <a:rPr sz="1100" spc="-25" dirty="0">
                <a:solidFill>
                  <a:srgbClr val="211F1F"/>
                </a:solidFill>
                <a:latin typeface="Tahoma"/>
                <a:cs typeface="Tahoma"/>
              </a:rPr>
              <a:t>The enterprise felt </a:t>
            </a:r>
            <a:r>
              <a:rPr sz="1100" spc="-21" dirty="0">
                <a:solidFill>
                  <a:srgbClr val="211F1F"/>
                </a:solidFill>
                <a:latin typeface="Tahoma"/>
                <a:cs typeface="Tahoma"/>
              </a:rPr>
              <a:t>that </a:t>
            </a:r>
            <a:r>
              <a:rPr sz="1100" spc="-25" dirty="0">
                <a:solidFill>
                  <a:srgbClr val="211F1F"/>
                </a:solidFill>
                <a:latin typeface="Tahoma"/>
                <a:cs typeface="Tahoma"/>
              </a:rPr>
              <a:t>by </a:t>
            </a:r>
            <a:r>
              <a:rPr sz="1100" spc="-15" dirty="0">
                <a:solidFill>
                  <a:srgbClr val="211F1F"/>
                </a:solidFill>
                <a:latin typeface="Tahoma"/>
                <a:cs typeface="Tahoma"/>
              </a:rPr>
              <a:t>making </a:t>
            </a:r>
            <a:r>
              <a:rPr sz="1100" spc="-5" dirty="0">
                <a:solidFill>
                  <a:srgbClr val="211F1F"/>
                </a:solidFill>
                <a:latin typeface="Tahoma"/>
                <a:cs typeface="Tahoma"/>
              </a:rPr>
              <a:t>this </a:t>
            </a:r>
            <a:r>
              <a:rPr sz="1100" spc="-25" dirty="0">
                <a:solidFill>
                  <a:srgbClr val="211F1F"/>
                </a:solidFill>
                <a:latin typeface="Tahoma"/>
                <a:cs typeface="Tahoma"/>
              </a:rPr>
              <a:t>move, </a:t>
            </a:r>
            <a:r>
              <a:rPr sz="1100" spc="-30" dirty="0">
                <a:solidFill>
                  <a:srgbClr val="211F1F"/>
                </a:solidFill>
                <a:latin typeface="Tahoma"/>
                <a:cs typeface="Tahoma"/>
              </a:rPr>
              <a:t>they </a:t>
            </a:r>
            <a:r>
              <a:rPr sz="1100" spc="-5" dirty="0">
                <a:solidFill>
                  <a:srgbClr val="211F1F"/>
                </a:solidFill>
                <a:latin typeface="Tahoma"/>
                <a:cs typeface="Tahoma"/>
              </a:rPr>
              <a:t>would </a:t>
            </a:r>
            <a:r>
              <a:rPr sz="1100" spc="-30" dirty="0">
                <a:solidFill>
                  <a:srgbClr val="211F1F"/>
                </a:solidFill>
                <a:latin typeface="Tahoma"/>
                <a:cs typeface="Tahoma"/>
              </a:rPr>
              <a:t>not </a:t>
            </a:r>
            <a:r>
              <a:rPr sz="1100" spc="-15" dirty="0">
                <a:solidFill>
                  <a:srgbClr val="211F1F"/>
                </a:solidFill>
                <a:latin typeface="Tahoma"/>
                <a:cs typeface="Tahoma"/>
              </a:rPr>
              <a:t>only enhance business </a:t>
            </a:r>
            <a:r>
              <a:rPr sz="1100" spc="-10" dirty="0">
                <a:solidFill>
                  <a:srgbClr val="211F1F"/>
                </a:solidFill>
                <a:latin typeface="Tahoma"/>
                <a:cs typeface="Tahoma"/>
              </a:rPr>
              <a:t>agility and </a:t>
            </a:r>
            <a:r>
              <a:rPr sz="1100" spc="-15" dirty="0">
                <a:solidFill>
                  <a:srgbClr val="211F1F"/>
                </a:solidFill>
                <a:latin typeface="Tahoma"/>
                <a:cs typeface="Tahoma"/>
              </a:rPr>
              <a:t>operational efficiency </a:t>
            </a:r>
            <a:r>
              <a:rPr sz="1100" spc="-21" dirty="0">
                <a:solidFill>
                  <a:srgbClr val="211F1F"/>
                </a:solidFill>
                <a:latin typeface="Tahoma"/>
                <a:cs typeface="Tahoma"/>
              </a:rPr>
              <a:t>but </a:t>
            </a:r>
            <a:r>
              <a:rPr sz="1100" spc="-10" dirty="0">
                <a:solidFill>
                  <a:srgbClr val="211F1F"/>
                </a:solidFill>
                <a:latin typeface="Tahoma"/>
                <a:cs typeface="Tahoma"/>
              </a:rPr>
              <a:t>also </a:t>
            </a:r>
            <a:r>
              <a:rPr sz="1100" spc="-21" dirty="0">
                <a:solidFill>
                  <a:srgbClr val="211F1F"/>
                </a:solidFill>
                <a:latin typeface="Tahoma"/>
                <a:cs typeface="Tahoma"/>
              </a:rPr>
              <a:t>gain </a:t>
            </a:r>
            <a:r>
              <a:rPr sz="1100" spc="-15" dirty="0">
                <a:solidFill>
                  <a:srgbClr val="211F1F"/>
                </a:solidFill>
                <a:latin typeface="Tahoma"/>
                <a:cs typeface="Tahoma"/>
              </a:rPr>
              <a:t>a </a:t>
            </a:r>
            <a:r>
              <a:rPr sz="1100" spc="-21" dirty="0">
                <a:solidFill>
                  <a:srgbClr val="211F1F"/>
                </a:solidFill>
                <a:latin typeface="Tahoma"/>
                <a:cs typeface="Tahoma"/>
              </a:rPr>
              <a:t>competitive </a:t>
            </a:r>
            <a:r>
              <a:rPr sz="1100" spc="315" dirty="0">
                <a:solidFill>
                  <a:srgbClr val="211F1F"/>
                </a:solidFill>
                <a:latin typeface="Tahoma"/>
                <a:cs typeface="Tahoma"/>
              </a:rPr>
              <a:t> </a:t>
            </a:r>
            <a:r>
              <a:rPr sz="1100" spc="-25" dirty="0">
                <a:solidFill>
                  <a:srgbClr val="211F1F"/>
                </a:solidFill>
                <a:latin typeface="Tahoma"/>
                <a:cs typeface="Tahoma"/>
              </a:rPr>
              <a:t>advantage </a:t>
            </a:r>
            <a:r>
              <a:rPr sz="1100" dirty="0">
                <a:solidFill>
                  <a:srgbClr val="211F1F"/>
                </a:solidFill>
                <a:latin typeface="Tahoma"/>
                <a:cs typeface="Tahoma"/>
              </a:rPr>
              <a:t>in </a:t>
            </a:r>
            <a:r>
              <a:rPr sz="1100" spc="-25" dirty="0">
                <a:solidFill>
                  <a:srgbClr val="211F1F"/>
                </a:solidFill>
                <a:latin typeface="Tahoma"/>
                <a:cs typeface="Tahoma"/>
              </a:rPr>
              <a:t>the</a:t>
            </a:r>
            <a:r>
              <a:rPr sz="1100" spc="-10" dirty="0">
                <a:solidFill>
                  <a:srgbClr val="211F1F"/>
                </a:solidFill>
                <a:latin typeface="Tahoma"/>
                <a:cs typeface="Tahoma"/>
              </a:rPr>
              <a:t> </a:t>
            </a:r>
            <a:r>
              <a:rPr sz="1100" spc="-21" dirty="0">
                <a:solidFill>
                  <a:srgbClr val="211F1F"/>
                </a:solidFill>
                <a:latin typeface="Tahoma"/>
                <a:cs typeface="Tahoma"/>
              </a:rPr>
              <a:t>market.</a:t>
            </a:r>
            <a:endParaRPr sz="1100" dirty="0">
              <a:latin typeface="Tahoma"/>
              <a:cs typeface="Tahoma"/>
            </a:endParaRPr>
          </a:p>
          <a:p>
            <a:pPr>
              <a:spcBef>
                <a:spcPts val="50"/>
              </a:spcBef>
            </a:pPr>
            <a:endParaRPr sz="1500" dirty="0">
              <a:latin typeface="Tahoma"/>
              <a:cs typeface="Tahoma"/>
            </a:endParaRPr>
          </a:p>
          <a:p>
            <a:pPr marL="13334"/>
            <a:r>
              <a:rPr sz="1100" spc="15" dirty="0">
                <a:solidFill>
                  <a:srgbClr val="211F1F"/>
                </a:solidFill>
                <a:latin typeface="Tahoma"/>
                <a:cs typeface="Tahoma"/>
              </a:rPr>
              <a:t>By</a:t>
            </a:r>
            <a:r>
              <a:rPr sz="1100" spc="70" dirty="0">
                <a:solidFill>
                  <a:srgbClr val="211F1F"/>
                </a:solidFill>
                <a:latin typeface="Tahoma"/>
                <a:cs typeface="Tahoma"/>
              </a:rPr>
              <a:t> </a:t>
            </a:r>
            <a:r>
              <a:rPr sz="1100" spc="-15" dirty="0">
                <a:solidFill>
                  <a:srgbClr val="211F1F"/>
                </a:solidFill>
                <a:latin typeface="Tahoma"/>
                <a:cs typeface="Tahoma"/>
              </a:rPr>
              <a:t>making</a:t>
            </a:r>
            <a:r>
              <a:rPr sz="1100" spc="70" dirty="0">
                <a:solidFill>
                  <a:srgbClr val="211F1F"/>
                </a:solidFill>
                <a:latin typeface="Tahoma"/>
                <a:cs typeface="Tahoma"/>
              </a:rPr>
              <a:t> </a:t>
            </a:r>
            <a:r>
              <a:rPr sz="1100" spc="-25" dirty="0">
                <a:solidFill>
                  <a:srgbClr val="211F1F"/>
                </a:solidFill>
                <a:latin typeface="Tahoma"/>
                <a:cs typeface="Tahoma"/>
              </a:rPr>
              <a:t>the</a:t>
            </a:r>
            <a:r>
              <a:rPr sz="1100" spc="75" dirty="0">
                <a:solidFill>
                  <a:srgbClr val="211F1F"/>
                </a:solidFill>
                <a:latin typeface="Tahoma"/>
                <a:cs typeface="Tahoma"/>
              </a:rPr>
              <a:t> </a:t>
            </a:r>
            <a:r>
              <a:rPr sz="1100" spc="-25" dirty="0">
                <a:solidFill>
                  <a:srgbClr val="211F1F"/>
                </a:solidFill>
                <a:latin typeface="Tahoma"/>
                <a:cs typeface="Tahoma"/>
              </a:rPr>
              <a:t>move,</a:t>
            </a:r>
            <a:r>
              <a:rPr sz="1100" spc="70" dirty="0">
                <a:solidFill>
                  <a:srgbClr val="211F1F"/>
                </a:solidFill>
                <a:latin typeface="Tahoma"/>
                <a:cs typeface="Tahoma"/>
              </a:rPr>
              <a:t> </a:t>
            </a:r>
            <a:r>
              <a:rPr sz="1100" spc="-30" dirty="0">
                <a:solidFill>
                  <a:srgbClr val="211F1F"/>
                </a:solidFill>
                <a:latin typeface="Tahoma"/>
                <a:cs typeface="Tahoma"/>
              </a:rPr>
              <a:t>they</a:t>
            </a:r>
            <a:r>
              <a:rPr sz="1100" spc="70" dirty="0">
                <a:solidFill>
                  <a:srgbClr val="211F1F"/>
                </a:solidFill>
                <a:latin typeface="Tahoma"/>
                <a:cs typeface="Tahoma"/>
              </a:rPr>
              <a:t> </a:t>
            </a:r>
            <a:r>
              <a:rPr sz="1100" spc="-30" dirty="0">
                <a:solidFill>
                  <a:srgbClr val="211F1F"/>
                </a:solidFill>
                <a:latin typeface="Tahoma"/>
                <a:cs typeface="Tahoma"/>
              </a:rPr>
              <a:t>were</a:t>
            </a:r>
            <a:r>
              <a:rPr sz="1100" spc="75" dirty="0">
                <a:solidFill>
                  <a:srgbClr val="211F1F"/>
                </a:solidFill>
                <a:latin typeface="Tahoma"/>
                <a:cs typeface="Tahoma"/>
              </a:rPr>
              <a:t> </a:t>
            </a:r>
            <a:r>
              <a:rPr sz="1100" spc="-10" dirty="0">
                <a:solidFill>
                  <a:srgbClr val="211F1F"/>
                </a:solidFill>
                <a:latin typeface="Tahoma"/>
                <a:cs typeface="Tahoma"/>
              </a:rPr>
              <a:t>able</a:t>
            </a:r>
            <a:r>
              <a:rPr sz="1100" spc="65" dirty="0">
                <a:solidFill>
                  <a:srgbClr val="211F1F"/>
                </a:solidFill>
                <a:latin typeface="Tahoma"/>
                <a:cs typeface="Tahoma"/>
              </a:rPr>
              <a:t> </a:t>
            </a:r>
            <a:r>
              <a:rPr sz="1100" spc="-35" dirty="0">
                <a:solidFill>
                  <a:srgbClr val="211F1F"/>
                </a:solidFill>
                <a:latin typeface="Tahoma"/>
                <a:cs typeface="Tahoma"/>
              </a:rPr>
              <a:t>to</a:t>
            </a:r>
            <a:r>
              <a:rPr sz="1100" spc="70" dirty="0">
                <a:solidFill>
                  <a:srgbClr val="211F1F"/>
                </a:solidFill>
                <a:latin typeface="Tahoma"/>
                <a:cs typeface="Tahoma"/>
              </a:rPr>
              <a:t> </a:t>
            </a:r>
            <a:r>
              <a:rPr sz="1100" spc="-5" dirty="0">
                <a:solidFill>
                  <a:srgbClr val="211F1F"/>
                </a:solidFill>
                <a:latin typeface="Tahoma"/>
                <a:cs typeface="Tahoma"/>
              </a:rPr>
              <a:t>launch</a:t>
            </a:r>
            <a:r>
              <a:rPr sz="1100" spc="75" dirty="0">
                <a:solidFill>
                  <a:srgbClr val="211F1F"/>
                </a:solidFill>
                <a:latin typeface="Tahoma"/>
                <a:cs typeface="Tahoma"/>
              </a:rPr>
              <a:t> </a:t>
            </a:r>
            <a:r>
              <a:rPr sz="1100" spc="-10" dirty="0">
                <a:solidFill>
                  <a:srgbClr val="211F1F"/>
                </a:solidFill>
                <a:latin typeface="Tahoma"/>
                <a:cs typeface="Tahoma"/>
              </a:rPr>
              <a:t>digital</a:t>
            </a:r>
            <a:r>
              <a:rPr sz="1100" spc="70" dirty="0">
                <a:solidFill>
                  <a:srgbClr val="211F1F"/>
                </a:solidFill>
                <a:latin typeface="Tahoma"/>
                <a:cs typeface="Tahoma"/>
              </a:rPr>
              <a:t> </a:t>
            </a:r>
            <a:r>
              <a:rPr sz="1100" spc="-25" dirty="0">
                <a:solidFill>
                  <a:srgbClr val="211F1F"/>
                </a:solidFill>
                <a:latin typeface="Tahoma"/>
                <a:cs typeface="Tahoma"/>
              </a:rPr>
              <a:t>marketing</a:t>
            </a:r>
            <a:r>
              <a:rPr sz="1100" spc="70" dirty="0">
                <a:solidFill>
                  <a:srgbClr val="211F1F"/>
                </a:solidFill>
                <a:latin typeface="Tahoma"/>
                <a:cs typeface="Tahoma"/>
              </a:rPr>
              <a:t> </a:t>
            </a:r>
            <a:r>
              <a:rPr sz="1100" spc="-15" dirty="0">
                <a:solidFill>
                  <a:srgbClr val="211F1F"/>
                </a:solidFill>
                <a:latin typeface="Tahoma"/>
                <a:cs typeface="Tahoma"/>
              </a:rPr>
              <a:t>campaign</a:t>
            </a:r>
            <a:r>
              <a:rPr sz="1100" spc="75" dirty="0">
                <a:solidFill>
                  <a:srgbClr val="211F1F"/>
                </a:solidFill>
                <a:latin typeface="Tahoma"/>
                <a:cs typeface="Tahoma"/>
              </a:rPr>
              <a:t> </a:t>
            </a:r>
            <a:r>
              <a:rPr sz="1100" spc="-10" dirty="0">
                <a:solidFill>
                  <a:srgbClr val="211F1F"/>
                </a:solidFill>
                <a:latin typeface="Tahoma"/>
                <a:cs typeface="Tahoma"/>
              </a:rPr>
              <a:t>and</a:t>
            </a:r>
            <a:r>
              <a:rPr sz="1100" spc="70" dirty="0">
                <a:solidFill>
                  <a:srgbClr val="211F1F"/>
                </a:solidFill>
                <a:latin typeface="Tahoma"/>
                <a:cs typeface="Tahoma"/>
              </a:rPr>
              <a:t> </a:t>
            </a:r>
            <a:r>
              <a:rPr sz="1100" spc="-30" dirty="0">
                <a:solidFill>
                  <a:srgbClr val="211F1F"/>
                </a:solidFill>
                <a:latin typeface="Tahoma"/>
                <a:cs typeface="Tahoma"/>
              </a:rPr>
              <a:t>set</a:t>
            </a:r>
            <a:r>
              <a:rPr sz="1100" spc="70" dirty="0">
                <a:solidFill>
                  <a:srgbClr val="211F1F"/>
                </a:solidFill>
                <a:latin typeface="Tahoma"/>
                <a:cs typeface="Tahoma"/>
              </a:rPr>
              <a:t> </a:t>
            </a:r>
            <a:r>
              <a:rPr sz="1100" spc="-10" dirty="0">
                <a:solidFill>
                  <a:srgbClr val="211F1F"/>
                </a:solidFill>
                <a:latin typeface="Tahoma"/>
                <a:cs typeface="Tahoma"/>
              </a:rPr>
              <a:t>up</a:t>
            </a:r>
            <a:r>
              <a:rPr sz="1100" spc="75" dirty="0">
                <a:solidFill>
                  <a:srgbClr val="211F1F"/>
                </a:solidFill>
                <a:latin typeface="Tahoma"/>
                <a:cs typeface="Tahoma"/>
              </a:rPr>
              <a:t> </a:t>
            </a:r>
            <a:r>
              <a:rPr sz="1100" spc="-25" dirty="0">
                <a:solidFill>
                  <a:srgbClr val="211F1F"/>
                </a:solidFill>
                <a:latin typeface="Tahoma"/>
                <a:cs typeface="Tahoma"/>
              </a:rPr>
              <a:t>the</a:t>
            </a:r>
            <a:r>
              <a:rPr sz="1100" spc="70" dirty="0">
                <a:solidFill>
                  <a:srgbClr val="211F1F"/>
                </a:solidFill>
                <a:latin typeface="Tahoma"/>
                <a:cs typeface="Tahoma"/>
              </a:rPr>
              <a:t> </a:t>
            </a:r>
            <a:r>
              <a:rPr sz="1100" spc="-25" dirty="0">
                <a:solidFill>
                  <a:srgbClr val="211F1F"/>
                </a:solidFill>
                <a:latin typeface="Tahoma"/>
                <a:cs typeface="Tahoma"/>
              </a:rPr>
              <a:t>entire</a:t>
            </a:r>
            <a:r>
              <a:rPr sz="1100" spc="70" dirty="0">
                <a:solidFill>
                  <a:srgbClr val="211F1F"/>
                </a:solidFill>
                <a:latin typeface="Tahoma"/>
                <a:cs typeface="Tahoma"/>
              </a:rPr>
              <a:t> </a:t>
            </a:r>
            <a:r>
              <a:rPr sz="1100" spc="-15" dirty="0">
                <a:solidFill>
                  <a:srgbClr val="211F1F"/>
                </a:solidFill>
                <a:latin typeface="Tahoma"/>
                <a:cs typeface="Tahoma"/>
              </a:rPr>
              <a:t>website</a:t>
            </a:r>
            <a:r>
              <a:rPr sz="1100" spc="75" dirty="0">
                <a:solidFill>
                  <a:srgbClr val="211F1F"/>
                </a:solidFill>
                <a:latin typeface="Tahoma"/>
                <a:cs typeface="Tahoma"/>
              </a:rPr>
              <a:t> </a:t>
            </a:r>
            <a:r>
              <a:rPr sz="1100" spc="-25" dirty="0">
                <a:solidFill>
                  <a:srgbClr val="211F1F"/>
                </a:solidFill>
                <a:latin typeface="Tahoma"/>
                <a:cs typeface="Tahoma"/>
              </a:rPr>
              <a:t>infrastructure</a:t>
            </a:r>
            <a:r>
              <a:rPr sz="1100" spc="75" dirty="0">
                <a:solidFill>
                  <a:srgbClr val="211F1F"/>
                </a:solidFill>
                <a:latin typeface="Tahoma"/>
                <a:cs typeface="Tahoma"/>
              </a:rPr>
              <a:t> </a:t>
            </a:r>
            <a:r>
              <a:rPr sz="1100" spc="-40" dirty="0">
                <a:solidFill>
                  <a:srgbClr val="211F1F"/>
                </a:solidFill>
                <a:latin typeface="Tahoma"/>
                <a:cs typeface="Tahoma"/>
              </a:rPr>
              <a:t>for</a:t>
            </a:r>
            <a:r>
              <a:rPr sz="1100" spc="70" dirty="0">
                <a:solidFill>
                  <a:srgbClr val="211F1F"/>
                </a:solidFill>
                <a:latin typeface="Tahoma"/>
                <a:cs typeface="Tahoma"/>
              </a:rPr>
              <a:t> </a:t>
            </a:r>
            <a:r>
              <a:rPr sz="1100" spc="-25" dirty="0">
                <a:solidFill>
                  <a:srgbClr val="211F1F"/>
                </a:solidFill>
                <a:latin typeface="Tahoma"/>
                <a:cs typeface="Tahoma"/>
              </a:rPr>
              <a:t>the</a:t>
            </a:r>
            <a:r>
              <a:rPr sz="1100" spc="75" dirty="0">
                <a:solidFill>
                  <a:srgbClr val="211F1F"/>
                </a:solidFill>
                <a:latin typeface="Tahoma"/>
                <a:cs typeface="Tahoma"/>
              </a:rPr>
              <a:t> </a:t>
            </a:r>
            <a:r>
              <a:rPr sz="1100" spc="-21" dirty="0">
                <a:solidFill>
                  <a:srgbClr val="211F1F"/>
                </a:solidFill>
                <a:latin typeface="Tahoma"/>
                <a:cs typeface="Tahoma"/>
              </a:rPr>
              <a:t>same</a:t>
            </a:r>
            <a:r>
              <a:rPr sz="1100" spc="70" dirty="0">
                <a:solidFill>
                  <a:srgbClr val="211F1F"/>
                </a:solidFill>
                <a:latin typeface="Tahoma"/>
                <a:cs typeface="Tahoma"/>
              </a:rPr>
              <a:t> </a:t>
            </a:r>
            <a:r>
              <a:rPr sz="1100" dirty="0">
                <a:solidFill>
                  <a:srgbClr val="211F1F"/>
                </a:solidFill>
                <a:latin typeface="Tahoma"/>
                <a:cs typeface="Tahoma"/>
              </a:rPr>
              <a:t>in</a:t>
            </a:r>
            <a:r>
              <a:rPr sz="1100" spc="70" dirty="0">
                <a:solidFill>
                  <a:srgbClr val="211F1F"/>
                </a:solidFill>
                <a:latin typeface="Tahoma"/>
                <a:cs typeface="Tahoma"/>
              </a:rPr>
              <a:t> </a:t>
            </a:r>
            <a:r>
              <a:rPr sz="1100" spc="-15" dirty="0">
                <a:solidFill>
                  <a:srgbClr val="211F1F"/>
                </a:solidFill>
                <a:latin typeface="Tahoma"/>
                <a:cs typeface="Tahoma"/>
              </a:rPr>
              <a:t>a</a:t>
            </a:r>
            <a:r>
              <a:rPr sz="1100" spc="75" dirty="0">
                <a:solidFill>
                  <a:srgbClr val="211F1F"/>
                </a:solidFill>
                <a:latin typeface="Tahoma"/>
                <a:cs typeface="Tahoma"/>
              </a:rPr>
              <a:t> </a:t>
            </a:r>
            <a:r>
              <a:rPr sz="1100" spc="-15" dirty="0">
                <a:solidFill>
                  <a:srgbClr val="211F1F"/>
                </a:solidFill>
                <a:latin typeface="Tahoma"/>
                <a:cs typeface="Tahoma"/>
              </a:rPr>
              <a:t>span</a:t>
            </a:r>
            <a:r>
              <a:rPr sz="1100" spc="70" dirty="0">
                <a:solidFill>
                  <a:srgbClr val="211F1F"/>
                </a:solidFill>
                <a:latin typeface="Tahoma"/>
                <a:cs typeface="Tahoma"/>
              </a:rPr>
              <a:t> </a:t>
            </a:r>
            <a:r>
              <a:rPr sz="1100" spc="-40" dirty="0">
                <a:solidFill>
                  <a:srgbClr val="211F1F"/>
                </a:solidFill>
                <a:latin typeface="Tahoma"/>
                <a:cs typeface="Tahoma"/>
              </a:rPr>
              <a:t>of</a:t>
            </a:r>
            <a:endParaRPr sz="1100" dirty="0">
              <a:latin typeface="Tahoma"/>
              <a:cs typeface="Tahoma"/>
            </a:endParaRPr>
          </a:p>
          <a:p>
            <a:pPr>
              <a:lnSpc>
                <a:spcPct val="100000"/>
              </a:lnSpc>
            </a:pPr>
            <a:endParaRPr sz="1400" dirty="0">
              <a:latin typeface="Tahoma"/>
              <a:cs typeface="Tahoma"/>
            </a:endParaRPr>
          </a:p>
          <a:p>
            <a:pPr>
              <a:spcBef>
                <a:spcPts val="5"/>
              </a:spcBef>
            </a:pPr>
            <a:endParaRPr sz="1500" dirty="0">
              <a:latin typeface="Tahoma"/>
              <a:cs typeface="Tahoma"/>
            </a:endParaRPr>
          </a:p>
          <a:p>
            <a:pPr marL="12700"/>
            <a:r>
              <a:rPr sz="1100" b="1" spc="45" dirty="0">
                <a:latin typeface="Calibri"/>
                <a:cs typeface="Calibri"/>
              </a:rPr>
              <a:t>Case</a:t>
            </a:r>
            <a:r>
              <a:rPr sz="1100" b="1" spc="-55" dirty="0">
                <a:latin typeface="Calibri"/>
                <a:cs typeface="Calibri"/>
              </a:rPr>
              <a:t> </a:t>
            </a:r>
            <a:r>
              <a:rPr sz="1100" b="1" spc="35" dirty="0">
                <a:latin typeface="Calibri"/>
                <a:cs typeface="Calibri"/>
              </a:rPr>
              <a:t>Study</a:t>
            </a:r>
            <a:r>
              <a:rPr sz="1100" b="1" spc="-50" dirty="0">
                <a:latin typeface="Calibri"/>
                <a:cs typeface="Calibri"/>
              </a:rPr>
              <a:t> </a:t>
            </a:r>
            <a:r>
              <a:rPr sz="1100" b="1" spc="170" dirty="0">
                <a:latin typeface="Calibri"/>
                <a:cs typeface="Calibri"/>
              </a:rPr>
              <a:t>#3:</a:t>
            </a:r>
            <a:r>
              <a:rPr sz="1100" b="1" spc="-50" dirty="0">
                <a:latin typeface="Calibri"/>
                <a:cs typeface="Calibri"/>
              </a:rPr>
              <a:t> </a:t>
            </a:r>
            <a:r>
              <a:rPr sz="1100" spc="10" dirty="0">
                <a:solidFill>
                  <a:srgbClr val="211F1F"/>
                </a:solidFill>
                <a:latin typeface="Tahoma"/>
                <a:cs typeface="Tahoma"/>
              </a:rPr>
              <a:t>“Big</a:t>
            </a:r>
            <a:r>
              <a:rPr sz="1100" spc="-150" dirty="0">
                <a:solidFill>
                  <a:srgbClr val="211F1F"/>
                </a:solidFill>
                <a:latin typeface="Tahoma"/>
                <a:cs typeface="Tahoma"/>
              </a:rPr>
              <a:t> </a:t>
            </a:r>
            <a:r>
              <a:rPr sz="1100" spc="-15" dirty="0">
                <a:solidFill>
                  <a:srgbClr val="211F1F"/>
                </a:solidFill>
                <a:latin typeface="Tahoma"/>
                <a:cs typeface="Tahoma"/>
              </a:rPr>
              <a:t>Data</a:t>
            </a:r>
            <a:r>
              <a:rPr sz="1100" spc="-150" dirty="0">
                <a:solidFill>
                  <a:srgbClr val="211F1F"/>
                </a:solidFill>
                <a:latin typeface="Tahoma"/>
                <a:cs typeface="Tahoma"/>
              </a:rPr>
              <a:t> </a:t>
            </a:r>
            <a:r>
              <a:rPr sz="1100" spc="-5" dirty="0">
                <a:solidFill>
                  <a:srgbClr val="211F1F"/>
                </a:solidFill>
                <a:latin typeface="Tahoma"/>
                <a:cs typeface="Tahoma"/>
              </a:rPr>
              <a:t>Analysis”</a:t>
            </a:r>
            <a:endParaRPr sz="1100" dirty="0">
              <a:latin typeface="Tahoma"/>
              <a:cs typeface="Tahoma"/>
            </a:endParaRPr>
          </a:p>
          <a:p>
            <a:pPr>
              <a:spcBef>
                <a:spcPts val="21"/>
              </a:spcBef>
            </a:pPr>
            <a:endParaRPr sz="1300" dirty="0">
              <a:latin typeface="Tahoma"/>
              <a:cs typeface="Tahoma"/>
            </a:endParaRPr>
          </a:p>
          <a:p>
            <a:pPr marL="12700" marR="5080" algn="just">
              <a:lnSpc>
                <a:spcPct val="118900"/>
              </a:lnSpc>
            </a:pPr>
            <a:r>
              <a:rPr sz="1100" spc="-5" dirty="0">
                <a:solidFill>
                  <a:srgbClr val="211F1F"/>
                </a:solidFill>
                <a:latin typeface="Tahoma"/>
                <a:cs typeface="Tahoma"/>
              </a:rPr>
              <a:t>An </a:t>
            </a:r>
            <a:r>
              <a:rPr sz="1100" spc="-21" dirty="0">
                <a:solidFill>
                  <a:srgbClr val="211F1F"/>
                </a:solidFill>
                <a:latin typeface="Tahoma"/>
                <a:cs typeface="Tahoma"/>
              </a:rPr>
              <a:t>organization provides </a:t>
            </a:r>
            <a:r>
              <a:rPr sz="1100" spc="-15" dirty="0">
                <a:solidFill>
                  <a:srgbClr val="211F1F"/>
                </a:solidFill>
                <a:latin typeface="Tahoma"/>
                <a:cs typeface="Tahoma"/>
              </a:rPr>
              <a:t>programmatic </a:t>
            </a:r>
            <a:r>
              <a:rPr sz="1100" spc="-21" dirty="0">
                <a:solidFill>
                  <a:srgbClr val="211F1F"/>
                </a:solidFill>
                <a:latin typeface="Tahoma"/>
                <a:cs typeface="Tahoma"/>
              </a:rPr>
              <a:t>advertising </a:t>
            </a:r>
            <a:r>
              <a:rPr sz="1100" spc="-15" dirty="0">
                <a:solidFill>
                  <a:srgbClr val="211F1F"/>
                </a:solidFill>
                <a:latin typeface="Tahoma"/>
                <a:cs typeface="Tahoma"/>
              </a:rPr>
              <a:t>solutions </a:t>
            </a:r>
            <a:r>
              <a:rPr sz="1100" spc="-35" dirty="0">
                <a:solidFill>
                  <a:srgbClr val="211F1F"/>
                </a:solidFill>
                <a:latin typeface="Tahoma"/>
                <a:cs typeface="Tahoma"/>
              </a:rPr>
              <a:t>to </a:t>
            </a:r>
            <a:r>
              <a:rPr sz="1100" spc="-21" dirty="0">
                <a:solidFill>
                  <a:srgbClr val="211F1F"/>
                </a:solidFill>
                <a:latin typeface="Tahoma"/>
                <a:cs typeface="Tahoma"/>
              </a:rPr>
              <a:t>customers </a:t>
            </a:r>
            <a:r>
              <a:rPr sz="1100" spc="-15" dirty="0">
                <a:solidFill>
                  <a:srgbClr val="211F1F"/>
                </a:solidFill>
                <a:latin typeface="Tahoma"/>
                <a:cs typeface="Tahoma"/>
              </a:rPr>
              <a:t>across </a:t>
            </a:r>
            <a:r>
              <a:rPr sz="1100" spc="-25" dirty="0">
                <a:solidFill>
                  <a:srgbClr val="211F1F"/>
                </a:solidFill>
                <a:latin typeface="Tahoma"/>
                <a:cs typeface="Tahoma"/>
              </a:rPr>
              <a:t>the </a:t>
            </a:r>
            <a:r>
              <a:rPr sz="1100" spc="-21" dirty="0">
                <a:solidFill>
                  <a:srgbClr val="211F1F"/>
                </a:solidFill>
                <a:latin typeface="Tahoma"/>
                <a:cs typeface="Tahoma"/>
              </a:rPr>
              <a:t>globe. </a:t>
            </a:r>
            <a:r>
              <a:rPr sz="1100" spc="-65" dirty="0">
                <a:solidFill>
                  <a:srgbClr val="211F1F"/>
                </a:solidFill>
                <a:latin typeface="Tahoma"/>
                <a:cs typeface="Tahoma"/>
              </a:rPr>
              <a:t>It </a:t>
            </a:r>
            <a:r>
              <a:rPr sz="1100" spc="-21" dirty="0">
                <a:solidFill>
                  <a:srgbClr val="211F1F"/>
                </a:solidFill>
                <a:latin typeface="Tahoma"/>
                <a:cs typeface="Tahoma"/>
              </a:rPr>
              <a:t>processes </a:t>
            </a:r>
            <a:r>
              <a:rPr sz="1100" spc="5" dirty="0">
                <a:solidFill>
                  <a:srgbClr val="211F1F"/>
                </a:solidFill>
                <a:latin typeface="Tahoma"/>
                <a:cs typeface="Tahoma"/>
              </a:rPr>
              <a:t>Big </a:t>
            </a:r>
            <a:r>
              <a:rPr sz="1100" spc="-15" dirty="0">
                <a:solidFill>
                  <a:srgbClr val="211F1F"/>
                </a:solidFill>
                <a:latin typeface="Tahoma"/>
                <a:cs typeface="Tahoma"/>
              </a:rPr>
              <a:t>Data </a:t>
            </a:r>
            <a:r>
              <a:rPr sz="1100" spc="-40" dirty="0">
                <a:solidFill>
                  <a:srgbClr val="211F1F"/>
                </a:solidFill>
                <a:latin typeface="Tahoma"/>
                <a:cs typeface="Tahoma"/>
              </a:rPr>
              <a:t>(no </a:t>
            </a:r>
            <a:r>
              <a:rPr sz="1100" spc="-15" dirty="0">
                <a:solidFill>
                  <a:srgbClr val="211F1F"/>
                </a:solidFill>
                <a:latin typeface="Tahoma"/>
                <a:cs typeface="Tahoma"/>
              </a:rPr>
              <a:t>hyphen </a:t>
            </a:r>
            <a:r>
              <a:rPr sz="1100" dirty="0">
                <a:solidFill>
                  <a:srgbClr val="211F1F"/>
                </a:solidFill>
                <a:latin typeface="Tahoma"/>
                <a:cs typeface="Tahoma"/>
              </a:rPr>
              <a:t>in </a:t>
            </a:r>
            <a:r>
              <a:rPr sz="1100" spc="-35" dirty="0">
                <a:solidFill>
                  <a:srgbClr val="211F1F"/>
                </a:solidFill>
                <a:latin typeface="Tahoma"/>
                <a:cs typeface="Tahoma"/>
              </a:rPr>
              <a:t>between) </a:t>
            </a:r>
            <a:r>
              <a:rPr sz="1100" spc="-25" dirty="0">
                <a:solidFill>
                  <a:srgbClr val="211F1F"/>
                </a:solidFill>
                <a:latin typeface="Tahoma"/>
                <a:cs typeface="Tahoma"/>
              </a:rPr>
              <a:t>queries  </a:t>
            </a:r>
            <a:r>
              <a:rPr sz="1100" spc="-30" dirty="0">
                <a:solidFill>
                  <a:srgbClr val="211F1F"/>
                </a:solidFill>
                <a:latin typeface="Tahoma"/>
                <a:cs typeface="Tahoma"/>
              </a:rPr>
              <a:t>from </a:t>
            </a:r>
            <a:r>
              <a:rPr sz="1100" spc="-21" dirty="0">
                <a:solidFill>
                  <a:srgbClr val="211F1F"/>
                </a:solidFill>
                <a:latin typeface="Tahoma"/>
                <a:cs typeface="Tahoma"/>
              </a:rPr>
              <a:t>thousands </a:t>
            </a:r>
            <a:r>
              <a:rPr sz="1100" spc="-40" dirty="0">
                <a:solidFill>
                  <a:srgbClr val="211F1F"/>
                </a:solidFill>
                <a:latin typeface="Tahoma"/>
                <a:cs typeface="Tahoma"/>
              </a:rPr>
              <a:t>of </a:t>
            </a:r>
            <a:r>
              <a:rPr sz="1100" spc="-25" dirty="0">
                <a:solidFill>
                  <a:srgbClr val="211F1F"/>
                </a:solidFill>
                <a:latin typeface="Tahoma"/>
                <a:cs typeface="Tahoma"/>
              </a:rPr>
              <a:t>sources </a:t>
            </a:r>
            <a:r>
              <a:rPr sz="1100" dirty="0">
                <a:solidFill>
                  <a:srgbClr val="211F1F"/>
                </a:solidFill>
                <a:latin typeface="Tahoma"/>
                <a:cs typeface="Tahoma"/>
              </a:rPr>
              <a:t>in </a:t>
            </a:r>
            <a:r>
              <a:rPr sz="1100" spc="-21" dirty="0">
                <a:solidFill>
                  <a:srgbClr val="211F1F"/>
                </a:solidFill>
                <a:latin typeface="Tahoma"/>
                <a:cs typeface="Tahoma"/>
              </a:rPr>
              <a:t>just </a:t>
            </a:r>
            <a:r>
              <a:rPr sz="1100" spc="-15" dirty="0">
                <a:solidFill>
                  <a:srgbClr val="211F1F"/>
                </a:solidFill>
                <a:latin typeface="Tahoma"/>
                <a:cs typeface="Tahoma"/>
              </a:rPr>
              <a:t>a </a:t>
            </a:r>
            <a:r>
              <a:rPr sz="1100" spc="-30" dirty="0">
                <a:solidFill>
                  <a:srgbClr val="211F1F"/>
                </a:solidFill>
                <a:latin typeface="Tahoma"/>
                <a:cs typeface="Tahoma"/>
              </a:rPr>
              <a:t>few </a:t>
            </a:r>
            <a:r>
              <a:rPr sz="1100" spc="-15" dirty="0">
                <a:solidFill>
                  <a:srgbClr val="211F1F"/>
                </a:solidFill>
                <a:latin typeface="Tahoma"/>
                <a:cs typeface="Tahoma"/>
              </a:rPr>
              <a:t>seconds. </a:t>
            </a:r>
            <a:r>
              <a:rPr sz="1100" spc="-65" dirty="0">
                <a:solidFill>
                  <a:srgbClr val="211F1F"/>
                </a:solidFill>
                <a:latin typeface="Tahoma"/>
                <a:cs typeface="Tahoma"/>
              </a:rPr>
              <a:t>It </a:t>
            </a:r>
            <a:r>
              <a:rPr sz="1100" spc="-10" dirty="0">
                <a:solidFill>
                  <a:srgbClr val="211F1F"/>
                </a:solidFill>
                <a:latin typeface="Tahoma"/>
                <a:cs typeface="Tahoma"/>
              </a:rPr>
              <a:t>scales up </a:t>
            </a:r>
            <a:r>
              <a:rPr sz="1100" spc="-21" dirty="0">
                <a:solidFill>
                  <a:srgbClr val="211F1F"/>
                </a:solidFill>
                <a:latin typeface="Tahoma"/>
                <a:cs typeface="Tahoma"/>
              </a:rPr>
              <a:t>using </a:t>
            </a:r>
            <a:r>
              <a:rPr sz="1100" spc="15" dirty="0">
                <a:solidFill>
                  <a:srgbClr val="211F1F"/>
                </a:solidFill>
                <a:latin typeface="Tahoma"/>
                <a:cs typeface="Tahoma"/>
              </a:rPr>
              <a:t>AWS </a:t>
            </a:r>
            <a:r>
              <a:rPr sz="1100" spc="-35" dirty="0">
                <a:solidFill>
                  <a:srgbClr val="211F1F"/>
                </a:solidFill>
                <a:latin typeface="Tahoma"/>
                <a:cs typeface="Tahoma"/>
              </a:rPr>
              <a:t>to </a:t>
            </a:r>
            <a:r>
              <a:rPr sz="1100" spc="-25" dirty="0">
                <a:solidFill>
                  <a:srgbClr val="211F1F"/>
                </a:solidFill>
                <a:latin typeface="Tahoma"/>
                <a:cs typeface="Tahoma"/>
              </a:rPr>
              <a:t>keep </a:t>
            </a:r>
            <a:r>
              <a:rPr sz="1100" spc="-10" dirty="0">
                <a:solidFill>
                  <a:srgbClr val="211F1F"/>
                </a:solidFill>
                <a:latin typeface="Tahoma"/>
                <a:cs typeface="Tahoma"/>
              </a:rPr>
              <a:t>up </a:t>
            </a:r>
            <a:r>
              <a:rPr sz="1100" dirty="0">
                <a:solidFill>
                  <a:srgbClr val="211F1F"/>
                </a:solidFill>
                <a:latin typeface="Tahoma"/>
                <a:cs typeface="Tahoma"/>
              </a:rPr>
              <a:t>with </a:t>
            </a:r>
            <a:r>
              <a:rPr sz="1100" spc="-30" dirty="0">
                <a:solidFill>
                  <a:srgbClr val="211F1F"/>
                </a:solidFill>
                <a:latin typeface="Tahoma"/>
                <a:cs typeface="Tahoma"/>
              </a:rPr>
              <a:t>growing</a:t>
            </a:r>
            <a:r>
              <a:rPr sz="1100" spc="190" dirty="0">
                <a:solidFill>
                  <a:srgbClr val="211F1F"/>
                </a:solidFill>
                <a:latin typeface="Tahoma"/>
                <a:cs typeface="Tahoma"/>
              </a:rPr>
              <a:t> </a:t>
            </a:r>
            <a:r>
              <a:rPr sz="1100" spc="-15" dirty="0">
                <a:solidFill>
                  <a:srgbClr val="211F1F"/>
                </a:solidFill>
                <a:latin typeface="Tahoma"/>
                <a:cs typeface="Tahoma"/>
              </a:rPr>
              <a:t>demand.</a:t>
            </a:r>
            <a:endParaRPr sz="1100" dirty="0">
              <a:latin typeface="Tahoma"/>
              <a:cs typeface="Tahoma"/>
            </a:endParaRPr>
          </a:p>
          <a:p>
            <a:pPr>
              <a:spcBef>
                <a:spcPts val="30"/>
              </a:spcBef>
            </a:pPr>
            <a:endParaRPr sz="1300" dirty="0">
              <a:latin typeface="Tahoma"/>
              <a:cs typeface="Tahoma"/>
            </a:endParaRPr>
          </a:p>
          <a:p>
            <a:pPr marL="12700" marR="5080" indent="-635" algn="just">
              <a:lnSpc>
                <a:spcPct val="118900"/>
              </a:lnSpc>
            </a:pPr>
            <a:r>
              <a:rPr sz="1100" spc="-30" dirty="0">
                <a:solidFill>
                  <a:srgbClr val="211F1F"/>
                </a:solidFill>
                <a:latin typeface="Tahoma"/>
                <a:cs typeface="Tahoma"/>
              </a:rPr>
              <a:t>They need </a:t>
            </a:r>
            <a:r>
              <a:rPr sz="1100" spc="-21" dirty="0">
                <a:solidFill>
                  <a:srgbClr val="211F1F"/>
                </a:solidFill>
                <a:latin typeface="Tahoma"/>
                <a:cs typeface="Tahoma"/>
              </a:rPr>
              <a:t>about </a:t>
            </a:r>
            <a:r>
              <a:rPr sz="1100" spc="-35" dirty="0">
                <a:solidFill>
                  <a:srgbClr val="211F1F"/>
                </a:solidFill>
                <a:latin typeface="Tahoma"/>
                <a:cs typeface="Tahoma"/>
              </a:rPr>
              <a:t>three </a:t>
            </a:r>
            <a:r>
              <a:rPr sz="1100" spc="-21" dirty="0">
                <a:solidFill>
                  <a:srgbClr val="211F1F"/>
                </a:solidFill>
                <a:latin typeface="Tahoma"/>
                <a:cs typeface="Tahoma"/>
              </a:rPr>
              <a:t>months </a:t>
            </a:r>
            <a:r>
              <a:rPr sz="1100" spc="-35" dirty="0">
                <a:solidFill>
                  <a:srgbClr val="211F1F"/>
                </a:solidFill>
                <a:latin typeface="Tahoma"/>
                <a:cs typeface="Tahoma"/>
              </a:rPr>
              <a:t>to </a:t>
            </a:r>
            <a:r>
              <a:rPr sz="1100" spc="-25" dirty="0">
                <a:solidFill>
                  <a:srgbClr val="211F1F"/>
                </a:solidFill>
                <a:latin typeface="Tahoma"/>
                <a:cs typeface="Tahoma"/>
              </a:rPr>
              <a:t>procure the </a:t>
            </a:r>
            <a:r>
              <a:rPr sz="1100" spc="-15" dirty="0">
                <a:solidFill>
                  <a:srgbClr val="211F1F"/>
                </a:solidFill>
                <a:latin typeface="Tahoma"/>
                <a:cs typeface="Tahoma"/>
              </a:rPr>
              <a:t>hardware, </a:t>
            </a:r>
            <a:r>
              <a:rPr sz="1100" spc="-10" dirty="0">
                <a:solidFill>
                  <a:srgbClr val="211F1F"/>
                </a:solidFill>
                <a:latin typeface="Tahoma"/>
                <a:cs typeface="Tahoma"/>
              </a:rPr>
              <a:t>and </a:t>
            </a:r>
            <a:r>
              <a:rPr sz="1100" spc="-30" dirty="0">
                <a:solidFill>
                  <a:srgbClr val="211F1F"/>
                </a:solidFill>
                <a:latin typeface="Tahoma"/>
                <a:cs typeface="Tahoma"/>
              </a:rPr>
              <a:t>set </a:t>
            </a:r>
            <a:r>
              <a:rPr sz="1100" spc="-10" dirty="0">
                <a:solidFill>
                  <a:srgbClr val="211F1F"/>
                </a:solidFill>
                <a:latin typeface="Tahoma"/>
                <a:cs typeface="Tahoma"/>
              </a:rPr>
              <a:t>up </a:t>
            </a:r>
            <a:r>
              <a:rPr sz="1100" spc="-30" dirty="0">
                <a:solidFill>
                  <a:srgbClr val="211F1F"/>
                </a:solidFill>
                <a:latin typeface="Tahoma"/>
                <a:cs typeface="Tahoma"/>
              </a:rPr>
              <a:t>everything </a:t>
            </a:r>
            <a:r>
              <a:rPr sz="1100" dirty="0">
                <a:solidFill>
                  <a:srgbClr val="211F1F"/>
                </a:solidFill>
                <a:latin typeface="Tahoma"/>
                <a:cs typeface="Tahoma"/>
              </a:rPr>
              <a:t>in </a:t>
            </a:r>
            <a:r>
              <a:rPr sz="1100" spc="-25" dirty="0">
                <a:solidFill>
                  <a:srgbClr val="211F1F"/>
                </a:solidFill>
                <a:latin typeface="Tahoma"/>
                <a:cs typeface="Tahoma"/>
              </a:rPr>
              <a:t>the </a:t>
            </a:r>
            <a:r>
              <a:rPr sz="1100" spc="-21" dirty="0">
                <a:solidFill>
                  <a:srgbClr val="211F1F"/>
                </a:solidFill>
                <a:latin typeface="Tahoma"/>
                <a:cs typeface="Tahoma"/>
              </a:rPr>
              <a:t>data </a:t>
            </a:r>
            <a:r>
              <a:rPr sz="1100" spc="-25" dirty="0">
                <a:solidFill>
                  <a:srgbClr val="211F1F"/>
                </a:solidFill>
                <a:latin typeface="Tahoma"/>
                <a:cs typeface="Tahoma"/>
              </a:rPr>
              <a:t>center. </a:t>
            </a:r>
            <a:r>
              <a:rPr sz="1100" spc="-30" dirty="0">
                <a:solidFill>
                  <a:srgbClr val="211F1F"/>
                </a:solidFill>
                <a:latin typeface="Tahoma"/>
                <a:cs typeface="Tahoma"/>
              </a:rPr>
              <a:t>They </a:t>
            </a:r>
            <a:r>
              <a:rPr sz="1100" spc="-25" dirty="0">
                <a:solidFill>
                  <a:srgbClr val="211F1F"/>
                </a:solidFill>
                <a:latin typeface="Tahoma"/>
                <a:cs typeface="Tahoma"/>
              </a:rPr>
              <a:t>use </a:t>
            </a:r>
            <a:r>
              <a:rPr sz="1100" spc="15" dirty="0">
                <a:solidFill>
                  <a:srgbClr val="211F1F"/>
                </a:solidFill>
                <a:latin typeface="Tahoma"/>
                <a:cs typeface="Tahoma"/>
              </a:rPr>
              <a:t>AWS </a:t>
            </a:r>
            <a:r>
              <a:rPr sz="1100" spc="-35" dirty="0">
                <a:solidFill>
                  <a:srgbClr val="211F1F"/>
                </a:solidFill>
                <a:latin typeface="Tahoma"/>
                <a:cs typeface="Tahoma"/>
              </a:rPr>
              <a:t>to </a:t>
            </a:r>
            <a:r>
              <a:rPr sz="1100" dirty="0">
                <a:solidFill>
                  <a:srgbClr val="211F1F"/>
                </a:solidFill>
                <a:latin typeface="Tahoma"/>
                <a:cs typeface="Tahoma"/>
              </a:rPr>
              <a:t>build </a:t>
            </a:r>
            <a:r>
              <a:rPr sz="1100" spc="-15" dirty="0">
                <a:solidFill>
                  <a:srgbClr val="211F1F"/>
                </a:solidFill>
                <a:latin typeface="Tahoma"/>
                <a:cs typeface="Tahoma"/>
              </a:rPr>
              <a:t>a sophisticated </a:t>
            </a:r>
            <a:r>
              <a:rPr sz="1100" spc="5" dirty="0">
                <a:solidFill>
                  <a:srgbClr val="211F1F"/>
                </a:solidFill>
                <a:latin typeface="Tahoma"/>
                <a:cs typeface="Tahoma"/>
              </a:rPr>
              <a:t>Big </a:t>
            </a:r>
            <a:r>
              <a:rPr sz="1100" spc="-15" dirty="0">
                <a:solidFill>
                  <a:srgbClr val="211F1F"/>
                </a:solidFill>
                <a:latin typeface="Tahoma"/>
                <a:cs typeface="Tahoma"/>
              </a:rPr>
              <a:t>Data  platform </a:t>
            </a:r>
            <a:r>
              <a:rPr sz="1100" spc="-25" dirty="0">
                <a:solidFill>
                  <a:srgbClr val="211F1F"/>
                </a:solidFill>
                <a:latin typeface="Tahoma"/>
                <a:cs typeface="Tahoma"/>
              </a:rPr>
              <a:t>on the </a:t>
            </a:r>
            <a:r>
              <a:rPr sz="1100" spc="-5" dirty="0">
                <a:solidFill>
                  <a:srgbClr val="211F1F"/>
                </a:solidFill>
                <a:latin typeface="Tahoma"/>
                <a:cs typeface="Tahoma"/>
              </a:rPr>
              <a:t>cloud, </a:t>
            </a:r>
            <a:r>
              <a:rPr sz="1100" spc="-25" dirty="0">
                <a:solidFill>
                  <a:srgbClr val="211F1F"/>
                </a:solidFill>
                <a:latin typeface="Tahoma"/>
                <a:cs typeface="Tahoma"/>
              </a:rPr>
              <a:t>effectively </a:t>
            </a:r>
            <a:r>
              <a:rPr sz="1100" spc="-5" dirty="0">
                <a:solidFill>
                  <a:srgbClr val="211F1F"/>
                </a:solidFill>
                <a:latin typeface="Tahoma"/>
                <a:cs typeface="Tahoma"/>
              </a:rPr>
              <a:t>eliminating </a:t>
            </a:r>
            <a:r>
              <a:rPr sz="1100" spc="-25" dirty="0">
                <a:solidFill>
                  <a:srgbClr val="211F1F"/>
                </a:solidFill>
                <a:latin typeface="Tahoma"/>
                <a:cs typeface="Tahoma"/>
              </a:rPr>
              <a:t>the </a:t>
            </a:r>
            <a:r>
              <a:rPr sz="1100" spc="-30" dirty="0">
                <a:solidFill>
                  <a:srgbClr val="211F1F"/>
                </a:solidFill>
                <a:latin typeface="Tahoma"/>
                <a:cs typeface="Tahoma"/>
              </a:rPr>
              <a:t>need </a:t>
            </a:r>
            <a:r>
              <a:rPr sz="1100" spc="-40" dirty="0">
                <a:solidFill>
                  <a:srgbClr val="211F1F"/>
                </a:solidFill>
                <a:latin typeface="Tahoma"/>
                <a:cs typeface="Tahoma"/>
              </a:rPr>
              <a:t>for </a:t>
            </a:r>
            <a:r>
              <a:rPr sz="1100" spc="-21" dirty="0">
                <a:solidFill>
                  <a:srgbClr val="211F1F"/>
                </a:solidFill>
                <a:latin typeface="Tahoma"/>
                <a:cs typeface="Tahoma"/>
              </a:rPr>
              <a:t>back-end </a:t>
            </a:r>
            <a:r>
              <a:rPr sz="1100" spc="-25" dirty="0">
                <a:solidFill>
                  <a:srgbClr val="211F1F"/>
                </a:solidFill>
                <a:latin typeface="Tahoma"/>
                <a:cs typeface="Tahoma"/>
              </a:rPr>
              <a:t>management. </a:t>
            </a:r>
            <a:r>
              <a:rPr sz="1100" spc="-5" dirty="0">
                <a:solidFill>
                  <a:srgbClr val="211F1F"/>
                </a:solidFill>
                <a:latin typeface="Tahoma"/>
                <a:cs typeface="Tahoma"/>
              </a:rPr>
              <a:t>Post </a:t>
            </a:r>
            <a:r>
              <a:rPr sz="1100" spc="-10" dirty="0">
                <a:solidFill>
                  <a:srgbClr val="211F1F"/>
                </a:solidFill>
                <a:latin typeface="Tahoma"/>
                <a:cs typeface="Tahoma"/>
              </a:rPr>
              <a:t>scaling up, </a:t>
            </a:r>
            <a:r>
              <a:rPr sz="1100" spc="-30" dirty="0">
                <a:solidFill>
                  <a:srgbClr val="211F1F"/>
                </a:solidFill>
                <a:latin typeface="Tahoma"/>
                <a:cs typeface="Tahoma"/>
              </a:rPr>
              <a:t>they </a:t>
            </a:r>
            <a:r>
              <a:rPr sz="1100" spc="-25" dirty="0">
                <a:solidFill>
                  <a:srgbClr val="211F1F"/>
                </a:solidFill>
                <a:latin typeface="Tahoma"/>
                <a:cs typeface="Tahoma"/>
              </a:rPr>
              <a:t>support </a:t>
            </a:r>
            <a:r>
              <a:rPr sz="1100" spc="-40" dirty="0">
                <a:solidFill>
                  <a:srgbClr val="211F1F"/>
                </a:solidFill>
                <a:latin typeface="Tahoma"/>
                <a:cs typeface="Tahoma"/>
              </a:rPr>
              <a:t>over </a:t>
            </a:r>
            <a:r>
              <a:rPr sz="1100" spc="70" dirty="0">
                <a:solidFill>
                  <a:srgbClr val="211F1F"/>
                </a:solidFill>
                <a:latin typeface="Tahoma"/>
                <a:cs typeface="Tahoma"/>
              </a:rPr>
              <a:t>400 </a:t>
            </a:r>
            <a:r>
              <a:rPr sz="1100" spc="-15" dirty="0">
                <a:solidFill>
                  <a:srgbClr val="211F1F"/>
                </a:solidFill>
                <a:latin typeface="Tahoma"/>
                <a:cs typeface="Tahoma"/>
              </a:rPr>
              <a:t>instances, </a:t>
            </a:r>
            <a:r>
              <a:rPr sz="1100" dirty="0">
                <a:solidFill>
                  <a:srgbClr val="211F1F"/>
                </a:solidFill>
                <a:latin typeface="Tahoma"/>
                <a:cs typeface="Tahoma"/>
              </a:rPr>
              <a:t>with </a:t>
            </a:r>
            <a:r>
              <a:rPr sz="1100" spc="-35" dirty="0">
                <a:solidFill>
                  <a:srgbClr val="211F1F"/>
                </a:solidFill>
                <a:latin typeface="Tahoma"/>
                <a:cs typeface="Tahoma"/>
              </a:rPr>
              <a:t>fewer  </a:t>
            </a:r>
            <a:r>
              <a:rPr sz="1100" spc="-21" dirty="0">
                <a:solidFill>
                  <a:srgbClr val="211F1F"/>
                </a:solidFill>
                <a:latin typeface="Tahoma"/>
                <a:cs typeface="Tahoma"/>
              </a:rPr>
              <a:t>employees.</a:t>
            </a:r>
            <a:endParaRPr sz="1100" dirty="0">
              <a:latin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 y="7177455"/>
            <a:ext cx="9205595" cy="236220"/>
          </a:xfrm>
          <a:custGeom>
            <a:avLst/>
            <a:gdLst/>
            <a:ahLst/>
            <a:cxnLst/>
            <a:rect l="l" t="t" r="r" b="b"/>
            <a:pathLst>
              <a:path w="9205595" h="236220">
                <a:moveTo>
                  <a:pt x="9205188" y="0"/>
                </a:moveTo>
                <a:lnTo>
                  <a:pt x="0" y="0"/>
                </a:lnTo>
                <a:lnTo>
                  <a:pt x="0" y="235991"/>
                </a:lnTo>
                <a:lnTo>
                  <a:pt x="9205188" y="235991"/>
                </a:lnTo>
                <a:lnTo>
                  <a:pt x="9205188" y="0"/>
                </a:lnTo>
                <a:close/>
              </a:path>
            </a:pathLst>
          </a:custGeom>
          <a:solidFill>
            <a:srgbClr val="46B8B8"/>
          </a:solidFill>
        </p:spPr>
        <p:txBody>
          <a:bodyPr wrap="square" lIns="0" tIns="0" rIns="0" bIns="0" rtlCol="0"/>
          <a:lstStyle/>
          <a:p>
            <a:endParaRPr/>
          </a:p>
        </p:txBody>
      </p:sp>
      <p:sp>
        <p:nvSpPr>
          <p:cNvPr id="3" name="object 3"/>
          <p:cNvSpPr/>
          <p:nvPr/>
        </p:nvSpPr>
        <p:spPr>
          <a:xfrm>
            <a:off x="9030958" y="7177445"/>
            <a:ext cx="1684654" cy="236220"/>
          </a:xfrm>
          <a:custGeom>
            <a:avLst/>
            <a:gdLst/>
            <a:ahLst/>
            <a:cxnLst/>
            <a:rect l="l" t="t" r="r" b="b"/>
            <a:pathLst>
              <a:path w="1684654" h="236220">
                <a:moveTo>
                  <a:pt x="1684566" y="0"/>
                </a:moveTo>
                <a:lnTo>
                  <a:pt x="60261" y="0"/>
                </a:lnTo>
                <a:lnTo>
                  <a:pt x="0" y="235991"/>
                </a:lnTo>
                <a:lnTo>
                  <a:pt x="1684566" y="235991"/>
                </a:lnTo>
                <a:lnTo>
                  <a:pt x="1684566" y="0"/>
                </a:lnTo>
                <a:close/>
              </a:path>
            </a:pathLst>
          </a:custGeom>
          <a:solidFill>
            <a:srgbClr val="413F42"/>
          </a:solidFill>
        </p:spPr>
        <p:txBody>
          <a:bodyPr wrap="square" lIns="0" tIns="0" rIns="0" bIns="0" rtlCol="0"/>
          <a:lstStyle/>
          <a:p>
            <a:endParaRPr/>
          </a:p>
        </p:txBody>
      </p:sp>
      <p:sp>
        <p:nvSpPr>
          <p:cNvPr id="5" name="object 5"/>
          <p:cNvSpPr txBox="1">
            <a:spLocks noGrp="1"/>
          </p:cNvSpPr>
          <p:nvPr>
            <p:ph type="title"/>
          </p:nvPr>
        </p:nvSpPr>
        <p:spPr>
          <a:xfrm>
            <a:off x="663823" y="-496200"/>
            <a:ext cx="5352415" cy="2321788"/>
          </a:xfrm>
          <a:prstGeom prst="rect">
            <a:avLst/>
          </a:prstGeom>
        </p:spPr>
        <p:txBody>
          <a:bodyPr vert="horz" wrap="square" lIns="0" tIns="13334" rIns="0" bIns="0" rtlCol="0">
            <a:spAutoFit/>
          </a:bodyPr>
          <a:lstStyle/>
          <a:p>
            <a:pPr marL="12700">
              <a:spcBef>
                <a:spcPts val="105"/>
              </a:spcBef>
            </a:pPr>
            <a:r>
              <a:rPr spc="-50" dirty="0"/>
              <a:t>DETAILED </a:t>
            </a:r>
            <a:r>
              <a:rPr spc="55" dirty="0"/>
              <a:t>CURRICULUM </a:t>
            </a:r>
            <a:r>
              <a:rPr spc="-114" dirty="0"/>
              <a:t>:</a:t>
            </a:r>
            <a:r>
              <a:rPr spc="-125" dirty="0"/>
              <a:t> </a:t>
            </a:r>
            <a:r>
              <a:rPr spc="45" dirty="0"/>
              <a:t>MODULES</a:t>
            </a:r>
          </a:p>
        </p:txBody>
      </p:sp>
      <p:sp>
        <p:nvSpPr>
          <p:cNvPr id="6" name="object 6"/>
          <p:cNvSpPr txBox="1"/>
          <p:nvPr/>
        </p:nvSpPr>
        <p:spPr>
          <a:xfrm>
            <a:off x="715765" y="1068336"/>
            <a:ext cx="5080635" cy="6353021"/>
          </a:xfrm>
          <a:prstGeom prst="rect">
            <a:avLst/>
          </a:prstGeom>
        </p:spPr>
        <p:txBody>
          <a:bodyPr vert="horz" wrap="square" lIns="0" tIns="12700" rIns="0" bIns="0" rtlCol="0">
            <a:spAutoFit/>
          </a:bodyPr>
          <a:lstStyle/>
          <a:p>
            <a:pPr marL="12700">
              <a:spcBef>
                <a:spcPts val="101"/>
              </a:spcBef>
            </a:pPr>
            <a:r>
              <a:rPr sz="1300" b="1" spc="40" dirty="0">
                <a:latin typeface="Calibri"/>
                <a:cs typeface="Calibri"/>
              </a:rPr>
              <a:t>Introduction </a:t>
            </a:r>
            <a:r>
              <a:rPr sz="1300" b="1" spc="30" dirty="0">
                <a:latin typeface="Calibri"/>
                <a:cs typeface="Calibri"/>
              </a:rPr>
              <a:t>to </a:t>
            </a:r>
            <a:r>
              <a:rPr sz="1300" b="1" spc="55" dirty="0">
                <a:latin typeface="Calibri"/>
                <a:cs typeface="Calibri"/>
              </a:rPr>
              <a:t>Cloud</a:t>
            </a:r>
            <a:r>
              <a:rPr sz="1300" b="1" spc="-165" dirty="0">
                <a:latin typeface="Calibri"/>
                <a:cs typeface="Calibri"/>
              </a:rPr>
              <a:t> </a:t>
            </a:r>
            <a:r>
              <a:rPr sz="1300" b="1" spc="55" dirty="0">
                <a:latin typeface="Calibri"/>
                <a:cs typeface="Calibri"/>
              </a:rPr>
              <a:t>Computing</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a:t>
            </a:r>
            <a:r>
              <a:rPr sz="1300" spc="30" dirty="0">
                <a:latin typeface="Calibri"/>
                <a:cs typeface="Calibri"/>
              </a:rPr>
              <a:t>Cloud</a:t>
            </a:r>
            <a:r>
              <a:rPr sz="1300" spc="-85" dirty="0">
                <a:latin typeface="Calibri"/>
                <a:cs typeface="Calibri"/>
              </a:rPr>
              <a:t> </a:t>
            </a:r>
            <a:r>
              <a:rPr sz="1300" spc="35" dirty="0">
                <a:latin typeface="Calibri"/>
                <a:cs typeface="Calibri"/>
              </a:rPr>
              <a:t>Computing</a:t>
            </a:r>
            <a:endParaRPr sz="1300" dirty="0">
              <a:latin typeface="Calibri"/>
              <a:cs typeface="Calibri"/>
            </a:endParaRPr>
          </a:p>
          <a:p>
            <a:pPr marL="146677" indent="-134614">
              <a:buChar char="•"/>
              <a:tabLst>
                <a:tab pos="147313" algn="l"/>
              </a:tabLst>
            </a:pPr>
            <a:r>
              <a:rPr sz="1300" spc="-10" dirty="0">
                <a:latin typeface="Calibri"/>
                <a:cs typeface="Calibri"/>
              </a:rPr>
              <a:t>Why </a:t>
            </a:r>
            <a:r>
              <a:rPr sz="1300" spc="30" dirty="0">
                <a:latin typeface="Calibri"/>
                <a:cs typeface="Calibri"/>
              </a:rPr>
              <a:t>Cloud</a:t>
            </a:r>
            <a:r>
              <a:rPr sz="1300" spc="-35" dirty="0">
                <a:latin typeface="Calibri"/>
                <a:cs typeface="Calibri"/>
              </a:rPr>
              <a:t> </a:t>
            </a:r>
            <a:r>
              <a:rPr sz="1300" spc="25" dirty="0">
                <a:latin typeface="Calibri"/>
                <a:cs typeface="Calibri"/>
              </a:rPr>
              <a:t>Computing?</a:t>
            </a:r>
            <a:endParaRPr sz="1300" dirty="0">
              <a:latin typeface="Calibri"/>
              <a:cs typeface="Calibri"/>
            </a:endParaRPr>
          </a:p>
          <a:p>
            <a:pPr marL="152392" indent="-140328">
              <a:buChar char="•"/>
              <a:tabLst>
                <a:tab pos="153028" algn="l"/>
              </a:tabLst>
            </a:pPr>
            <a:r>
              <a:rPr sz="1300" spc="61" dirty="0" smtClean="0">
                <a:latin typeface="Calibri"/>
                <a:cs typeface="Calibri"/>
              </a:rPr>
              <a:t>Bene</a:t>
            </a:r>
            <a:r>
              <a:rPr lang="en-US" sz="1300" spc="61" dirty="0" smtClean="0">
                <a:latin typeface="Calibri"/>
                <a:cs typeface="Calibri"/>
              </a:rPr>
              <a:t>fi</a:t>
            </a:r>
            <a:r>
              <a:rPr sz="1300" spc="55" dirty="0" smtClean="0">
                <a:latin typeface="Calibri"/>
                <a:cs typeface="Calibri"/>
              </a:rPr>
              <a:t>ts </a:t>
            </a:r>
            <a:r>
              <a:rPr sz="1300" spc="5" dirty="0">
                <a:latin typeface="Calibri"/>
                <a:cs typeface="Calibri"/>
              </a:rPr>
              <a:t>of </a:t>
            </a:r>
            <a:r>
              <a:rPr sz="1300" spc="30" dirty="0">
                <a:latin typeface="Calibri"/>
                <a:cs typeface="Calibri"/>
              </a:rPr>
              <a:t>Cloud</a:t>
            </a:r>
            <a:r>
              <a:rPr sz="1300" spc="-150" dirty="0">
                <a:latin typeface="Calibri"/>
                <a:cs typeface="Calibri"/>
              </a:rPr>
              <a:t> </a:t>
            </a:r>
            <a:r>
              <a:rPr sz="1300" spc="35" dirty="0">
                <a:latin typeface="Calibri"/>
                <a:cs typeface="Calibri"/>
              </a:rPr>
              <a:t>Computing</a:t>
            </a:r>
            <a:endParaRPr sz="1300" dirty="0">
              <a:latin typeface="Calibri"/>
              <a:cs typeface="Calibri"/>
            </a:endParaRPr>
          </a:p>
          <a:p>
            <a:pPr marL="152392" indent="-140328">
              <a:buChar char="•"/>
              <a:tabLst>
                <a:tab pos="153028" algn="l"/>
              </a:tabLst>
            </a:pPr>
            <a:r>
              <a:rPr sz="1300" spc="21" dirty="0">
                <a:latin typeface="Calibri"/>
                <a:cs typeface="Calibri"/>
              </a:rPr>
              <a:t>Public </a:t>
            </a:r>
            <a:r>
              <a:rPr sz="1300" spc="15" dirty="0">
                <a:latin typeface="Calibri"/>
                <a:cs typeface="Calibri"/>
              </a:rPr>
              <a:t>Cloud, </a:t>
            </a:r>
            <a:r>
              <a:rPr sz="1300" spc="-5" dirty="0">
                <a:latin typeface="Calibri"/>
                <a:cs typeface="Calibri"/>
              </a:rPr>
              <a:t>Private </a:t>
            </a:r>
            <a:r>
              <a:rPr sz="1300" spc="15" dirty="0">
                <a:latin typeface="Calibri"/>
                <a:cs typeface="Calibri"/>
              </a:rPr>
              <a:t>Cloud, </a:t>
            </a:r>
            <a:r>
              <a:rPr sz="1300" spc="21" dirty="0">
                <a:latin typeface="Calibri"/>
                <a:cs typeface="Calibri"/>
              </a:rPr>
              <a:t>Hybrid</a:t>
            </a:r>
            <a:r>
              <a:rPr sz="1300" spc="-145" dirty="0">
                <a:latin typeface="Calibri"/>
                <a:cs typeface="Calibri"/>
              </a:rPr>
              <a:t> </a:t>
            </a:r>
            <a:r>
              <a:rPr sz="1300" spc="30" dirty="0">
                <a:latin typeface="Calibri"/>
                <a:cs typeface="Calibri"/>
              </a:rPr>
              <a:t>Cloud</a:t>
            </a:r>
            <a:endParaRPr sz="1300" dirty="0">
              <a:latin typeface="Calibri"/>
              <a:cs typeface="Calibri"/>
            </a:endParaRPr>
          </a:p>
          <a:p>
            <a:pPr marL="152392" indent="-140328">
              <a:buChar char="•"/>
              <a:tabLst>
                <a:tab pos="153028" algn="l"/>
              </a:tabLst>
            </a:pPr>
            <a:r>
              <a:rPr sz="1300" spc="15" dirty="0">
                <a:latin typeface="Calibri"/>
                <a:cs typeface="Calibri"/>
              </a:rPr>
              <a:t>Service </a:t>
            </a:r>
            <a:r>
              <a:rPr sz="1300" spc="5" dirty="0">
                <a:latin typeface="Calibri"/>
                <a:cs typeface="Calibri"/>
              </a:rPr>
              <a:t>Models (IAAS, </a:t>
            </a:r>
            <a:r>
              <a:rPr sz="1300" spc="-5" dirty="0">
                <a:latin typeface="Calibri"/>
                <a:cs typeface="Calibri"/>
              </a:rPr>
              <a:t>PAAS,</a:t>
            </a:r>
            <a:r>
              <a:rPr sz="1300" spc="-110" dirty="0">
                <a:latin typeface="Calibri"/>
                <a:cs typeface="Calibri"/>
              </a:rPr>
              <a:t> </a:t>
            </a:r>
            <a:r>
              <a:rPr sz="1300" spc="25" dirty="0">
                <a:latin typeface="Calibri"/>
                <a:cs typeface="Calibri"/>
              </a:rPr>
              <a:t>SAAS)</a:t>
            </a:r>
            <a:endParaRPr sz="1300" dirty="0">
              <a:latin typeface="Calibri"/>
              <a:cs typeface="Calibri"/>
            </a:endParaRPr>
          </a:p>
          <a:p>
            <a:pPr marL="12700" marR="3153253">
              <a:lnSpc>
                <a:spcPct val="200000"/>
              </a:lnSpc>
            </a:pPr>
            <a:r>
              <a:rPr sz="1300" b="1" spc="50" dirty="0">
                <a:latin typeface="Calibri"/>
                <a:cs typeface="Calibri"/>
              </a:rPr>
              <a:t>Amazon</a:t>
            </a:r>
            <a:r>
              <a:rPr sz="1300" b="1" spc="-90" dirty="0">
                <a:latin typeface="Calibri"/>
                <a:cs typeface="Calibri"/>
              </a:rPr>
              <a:t> </a:t>
            </a:r>
            <a:r>
              <a:rPr sz="1300" b="1" spc="5" dirty="0">
                <a:latin typeface="Calibri"/>
                <a:cs typeface="Calibri"/>
              </a:rPr>
              <a:t>Web</a:t>
            </a:r>
            <a:r>
              <a:rPr sz="1300" b="1" spc="-45" dirty="0">
                <a:latin typeface="Calibri"/>
                <a:cs typeface="Calibri"/>
              </a:rPr>
              <a:t> </a:t>
            </a:r>
            <a:r>
              <a:rPr sz="1300" b="1" spc="45" dirty="0">
                <a:latin typeface="Calibri"/>
                <a:cs typeface="Calibri"/>
              </a:rPr>
              <a:t>Services</a:t>
            </a:r>
            <a:r>
              <a:rPr sz="1300" b="1" spc="-40" dirty="0">
                <a:latin typeface="Calibri"/>
                <a:cs typeface="Calibri"/>
              </a:rPr>
              <a:t> </a:t>
            </a:r>
            <a:r>
              <a:rPr sz="1300" b="1" dirty="0">
                <a:latin typeface="Calibri"/>
                <a:cs typeface="Calibri"/>
              </a:rPr>
              <a:t>(AWS)  </a:t>
            </a:r>
            <a:r>
              <a:rPr sz="1300" b="1" spc="40" dirty="0">
                <a:latin typeface="Calibri"/>
                <a:cs typeface="Calibri"/>
              </a:rPr>
              <a:t>Introduction </a:t>
            </a:r>
            <a:r>
              <a:rPr sz="1300" b="1" spc="30" dirty="0">
                <a:latin typeface="Calibri"/>
                <a:cs typeface="Calibri"/>
              </a:rPr>
              <a:t>to</a:t>
            </a:r>
            <a:r>
              <a:rPr sz="1300" b="1" spc="-110" dirty="0">
                <a:latin typeface="Calibri"/>
                <a:cs typeface="Calibri"/>
              </a:rPr>
              <a:t> </a:t>
            </a:r>
            <a:r>
              <a:rPr sz="1300" b="1" spc="10" dirty="0">
                <a:latin typeface="Calibri"/>
                <a:cs typeface="Calibri"/>
              </a:rPr>
              <a:t>AWS</a:t>
            </a:r>
            <a:endParaRPr sz="1300" dirty="0">
              <a:latin typeface="Calibri"/>
              <a:cs typeface="Calibri"/>
            </a:endParaRPr>
          </a:p>
          <a:p>
            <a:pPr marL="152392" indent="-140328">
              <a:buChar char="•"/>
              <a:tabLst>
                <a:tab pos="153028" algn="l"/>
              </a:tabLst>
            </a:pPr>
            <a:r>
              <a:rPr sz="1300" spc="5" dirty="0">
                <a:latin typeface="Calibri"/>
                <a:cs typeface="Calibri"/>
              </a:rPr>
              <a:t>Elastic</a:t>
            </a:r>
            <a:r>
              <a:rPr sz="1300" spc="-25" dirty="0">
                <a:latin typeface="Calibri"/>
                <a:cs typeface="Calibri"/>
              </a:rPr>
              <a:t> </a:t>
            </a:r>
            <a:r>
              <a:rPr sz="1300" spc="21" dirty="0">
                <a:latin typeface="Calibri"/>
                <a:cs typeface="Calibri"/>
              </a:rPr>
              <a:t>computing.</a:t>
            </a:r>
            <a:endParaRPr sz="13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a:t>
            </a:r>
            <a:r>
              <a:rPr sz="1300" spc="10" dirty="0">
                <a:latin typeface="Calibri"/>
                <a:cs typeface="Calibri"/>
              </a:rPr>
              <a:t>the </a:t>
            </a:r>
            <a:r>
              <a:rPr sz="1300" spc="-15" dirty="0">
                <a:latin typeface="Calibri"/>
                <a:cs typeface="Calibri"/>
              </a:rPr>
              <a:t>AWS</a:t>
            </a:r>
            <a:r>
              <a:rPr sz="1300" spc="-114" dirty="0">
                <a:latin typeface="Calibri"/>
                <a:cs typeface="Calibri"/>
              </a:rPr>
              <a:t> </a:t>
            </a:r>
            <a:r>
              <a:rPr sz="1300" spc="10" dirty="0">
                <a:latin typeface="Calibri"/>
                <a:cs typeface="Calibri"/>
              </a:rPr>
              <a:t>products.</a:t>
            </a:r>
            <a:endParaRPr sz="1300" dirty="0">
              <a:latin typeface="Calibri"/>
              <a:cs typeface="Calibri"/>
            </a:endParaRPr>
          </a:p>
          <a:p>
            <a:pPr marL="152392" indent="-140328">
              <a:buChar char="•"/>
              <a:tabLst>
                <a:tab pos="153028" algn="l"/>
              </a:tabLst>
            </a:pPr>
            <a:r>
              <a:rPr sz="1300" spc="21" dirty="0">
                <a:latin typeface="Calibri"/>
                <a:cs typeface="Calibri"/>
              </a:rPr>
              <a:t>Regions </a:t>
            </a:r>
            <a:r>
              <a:rPr sz="1300" spc="25" dirty="0">
                <a:latin typeface="Calibri"/>
                <a:cs typeface="Calibri"/>
              </a:rPr>
              <a:t>and </a:t>
            </a:r>
            <a:r>
              <a:rPr sz="1300" spc="10" dirty="0">
                <a:latin typeface="Calibri"/>
                <a:cs typeface="Calibri"/>
              </a:rPr>
              <a:t>Availability</a:t>
            </a:r>
            <a:r>
              <a:rPr sz="1300" spc="-105" dirty="0">
                <a:latin typeface="Calibri"/>
                <a:cs typeface="Calibri"/>
              </a:rPr>
              <a:t> </a:t>
            </a:r>
            <a:r>
              <a:rPr sz="1300" spc="10" dirty="0">
                <a:latin typeface="Calibri"/>
                <a:cs typeface="Calibri"/>
              </a:rPr>
              <a:t>Zones.</a:t>
            </a:r>
            <a:endParaRPr sz="1300" dirty="0">
              <a:latin typeface="Calibri"/>
              <a:cs typeface="Calibri"/>
            </a:endParaRPr>
          </a:p>
          <a:p>
            <a:pPr marL="152392" indent="-140328">
              <a:buChar char="•"/>
              <a:tabLst>
                <a:tab pos="153028" algn="l"/>
              </a:tabLst>
            </a:pPr>
            <a:r>
              <a:rPr sz="1300" spc="45" dirty="0">
                <a:latin typeface="Calibri"/>
                <a:cs typeface="Calibri"/>
              </a:rPr>
              <a:t>Signing </a:t>
            </a:r>
            <a:r>
              <a:rPr sz="1300" spc="40" dirty="0">
                <a:latin typeface="Calibri"/>
                <a:cs typeface="Calibri"/>
              </a:rPr>
              <a:t>up</a:t>
            </a:r>
            <a:r>
              <a:rPr sz="1300" spc="-165" dirty="0">
                <a:latin typeface="Calibri"/>
                <a:cs typeface="Calibri"/>
              </a:rPr>
              <a:t> </a:t>
            </a:r>
            <a:r>
              <a:rPr sz="1300" spc="-15" dirty="0">
                <a:latin typeface="Calibri"/>
                <a:cs typeface="Calibri"/>
              </a:rPr>
              <a:t>for </a:t>
            </a:r>
            <a:r>
              <a:rPr sz="1300" spc="-25" dirty="0">
                <a:latin typeface="Calibri"/>
                <a:cs typeface="Calibri"/>
              </a:rPr>
              <a:t>AWS.</a:t>
            </a:r>
            <a:endParaRPr sz="1300" dirty="0">
              <a:latin typeface="Calibri"/>
              <a:cs typeface="Calibri"/>
            </a:endParaRPr>
          </a:p>
          <a:p>
            <a:pPr marL="152392" indent="-140328">
              <a:buChar char="•"/>
              <a:tabLst>
                <a:tab pos="153028" algn="l"/>
              </a:tabLst>
            </a:pPr>
            <a:r>
              <a:rPr sz="1300" spc="-15" dirty="0">
                <a:latin typeface="Calibri"/>
                <a:cs typeface="Calibri"/>
              </a:rPr>
              <a:t>AWS </a:t>
            </a:r>
            <a:r>
              <a:rPr sz="1300" spc="-10" dirty="0">
                <a:latin typeface="Calibri"/>
                <a:cs typeface="Calibri"/>
              </a:rPr>
              <a:t>Free </a:t>
            </a:r>
            <a:r>
              <a:rPr sz="1300" spc="30" dirty="0">
                <a:latin typeface="Calibri"/>
                <a:cs typeface="Calibri"/>
              </a:rPr>
              <a:t>usage</a:t>
            </a:r>
            <a:r>
              <a:rPr sz="1300" spc="-114" dirty="0">
                <a:latin typeface="Calibri"/>
                <a:cs typeface="Calibri"/>
              </a:rPr>
              <a:t> </a:t>
            </a:r>
            <a:r>
              <a:rPr sz="1300" spc="-30" dirty="0">
                <a:latin typeface="Calibri"/>
                <a:cs typeface="Calibri"/>
              </a:rPr>
              <a:t>tier.</a:t>
            </a:r>
            <a:endParaRPr sz="1300" dirty="0">
              <a:latin typeface="Calibri"/>
              <a:cs typeface="Calibri"/>
            </a:endParaRPr>
          </a:p>
          <a:p>
            <a:pPr marL="152392" indent="-140328">
              <a:buChar char="•"/>
              <a:tabLst>
                <a:tab pos="153028" algn="l"/>
              </a:tabLst>
            </a:pPr>
            <a:r>
              <a:rPr sz="1300" spc="15" dirty="0">
                <a:latin typeface="Calibri"/>
                <a:cs typeface="Calibri"/>
              </a:rPr>
              <a:t>Introduction </a:t>
            </a:r>
            <a:r>
              <a:rPr sz="1300" spc="-15" dirty="0">
                <a:latin typeface="Calibri"/>
                <a:cs typeface="Calibri"/>
              </a:rPr>
              <a:t>AWS </a:t>
            </a:r>
            <a:r>
              <a:rPr sz="1300" spc="25" dirty="0">
                <a:latin typeface="Calibri"/>
                <a:cs typeface="Calibri"/>
              </a:rPr>
              <a:t>management</a:t>
            </a:r>
            <a:r>
              <a:rPr sz="1300" spc="-65" dirty="0">
                <a:latin typeface="Calibri"/>
                <a:cs typeface="Calibri"/>
              </a:rPr>
              <a:t> </a:t>
            </a:r>
            <a:r>
              <a:rPr sz="1300" spc="5" dirty="0">
                <a:latin typeface="Calibri"/>
                <a:cs typeface="Calibri"/>
              </a:rPr>
              <a:t>console.</a:t>
            </a:r>
            <a:endParaRPr sz="1300" dirty="0">
              <a:latin typeface="Calibri"/>
              <a:cs typeface="Calibri"/>
            </a:endParaRPr>
          </a:p>
          <a:p>
            <a:pPr marL="146043" indent="-133978">
              <a:buChar char="•"/>
              <a:tabLst>
                <a:tab pos="146677" algn="l"/>
              </a:tabLst>
            </a:pPr>
            <a:r>
              <a:rPr sz="1300" spc="-15" dirty="0">
                <a:latin typeface="Calibri"/>
                <a:cs typeface="Calibri"/>
              </a:rPr>
              <a:t>Take </a:t>
            </a:r>
            <a:r>
              <a:rPr sz="1300" dirty="0">
                <a:latin typeface="Calibri"/>
                <a:cs typeface="Calibri"/>
              </a:rPr>
              <a:t>a </a:t>
            </a:r>
            <a:r>
              <a:rPr sz="1300" spc="21" dirty="0">
                <a:latin typeface="Calibri"/>
                <a:cs typeface="Calibri"/>
              </a:rPr>
              <a:t>digital </a:t>
            </a:r>
            <a:r>
              <a:rPr sz="1300" dirty="0">
                <a:latin typeface="Calibri"/>
                <a:cs typeface="Calibri"/>
              </a:rPr>
              <a:t>tour </a:t>
            </a:r>
            <a:r>
              <a:rPr sz="1300" spc="5" dirty="0">
                <a:latin typeface="Calibri"/>
                <a:cs typeface="Calibri"/>
              </a:rPr>
              <a:t>of </a:t>
            </a:r>
            <a:r>
              <a:rPr sz="1300" spc="15" dirty="0">
                <a:latin typeface="Calibri"/>
                <a:cs typeface="Calibri"/>
              </a:rPr>
              <a:t>an </a:t>
            </a:r>
            <a:r>
              <a:rPr sz="1300" spc="-15" dirty="0">
                <a:latin typeface="Calibri"/>
                <a:cs typeface="Calibri"/>
              </a:rPr>
              <a:t>AWS </a:t>
            </a:r>
            <a:r>
              <a:rPr sz="1300" spc="10" dirty="0">
                <a:latin typeface="Calibri"/>
                <a:cs typeface="Calibri"/>
              </a:rPr>
              <a:t>Data</a:t>
            </a:r>
            <a:r>
              <a:rPr sz="1300" spc="-170" dirty="0">
                <a:latin typeface="Calibri"/>
                <a:cs typeface="Calibri"/>
              </a:rPr>
              <a:t> </a:t>
            </a:r>
            <a:r>
              <a:rPr sz="1300" spc="-15" dirty="0">
                <a:latin typeface="Calibri"/>
                <a:cs typeface="Calibri"/>
              </a:rPr>
              <a:t>Center.</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61" dirty="0">
                <a:latin typeface="Calibri"/>
                <a:cs typeface="Calibri"/>
              </a:rPr>
              <a:t>EC2 </a:t>
            </a:r>
            <a:r>
              <a:rPr sz="1300" b="1" spc="45" dirty="0">
                <a:latin typeface="Calibri"/>
                <a:cs typeface="Calibri"/>
              </a:rPr>
              <a:t>Compute</a:t>
            </a:r>
            <a:r>
              <a:rPr sz="1300" b="1" spc="-125" dirty="0">
                <a:latin typeface="Calibri"/>
                <a:cs typeface="Calibri"/>
              </a:rPr>
              <a:t> </a:t>
            </a:r>
            <a:r>
              <a:rPr sz="1300" b="1" spc="45" dirty="0">
                <a:latin typeface="Calibri"/>
                <a:cs typeface="Calibri"/>
              </a:rPr>
              <a:t>Service</a:t>
            </a:r>
            <a:endParaRPr sz="1300" dirty="0">
              <a:latin typeface="Calibri"/>
              <a:cs typeface="Calibri"/>
            </a:endParaRPr>
          </a:p>
          <a:p>
            <a:pPr marL="152392" indent="-140328">
              <a:buChar char="•"/>
              <a:tabLst>
                <a:tab pos="153028" algn="l"/>
              </a:tabLst>
            </a:pPr>
            <a:r>
              <a:rPr sz="1300" spc="21" dirty="0">
                <a:latin typeface="Calibri"/>
                <a:cs typeface="Calibri"/>
              </a:rPr>
              <a:t>EC2</a:t>
            </a:r>
            <a:r>
              <a:rPr sz="1300" spc="-25" dirty="0">
                <a:latin typeface="Calibri"/>
                <a:cs typeface="Calibri"/>
              </a:rPr>
              <a:t> </a:t>
            </a:r>
            <a:r>
              <a:rPr sz="1300" spc="15" dirty="0">
                <a:latin typeface="Calibri"/>
                <a:cs typeface="Calibri"/>
              </a:rPr>
              <a:t>Introduction</a:t>
            </a:r>
            <a:endParaRPr sz="1300" dirty="0">
              <a:latin typeface="Calibri"/>
              <a:cs typeface="Calibri"/>
            </a:endParaRPr>
          </a:p>
          <a:p>
            <a:pPr marL="152392" indent="-140328">
              <a:buChar char="•"/>
              <a:tabLst>
                <a:tab pos="153028" algn="l"/>
              </a:tabLst>
            </a:pPr>
            <a:r>
              <a:rPr sz="1300" spc="35" dirty="0">
                <a:latin typeface="Calibri"/>
                <a:cs typeface="Calibri"/>
              </a:rPr>
              <a:t>Spinning </a:t>
            </a:r>
            <a:r>
              <a:rPr sz="1300" spc="10" dirty="0">
                <a:latin typeface="Calibri"/>
                <a:cs typeface="Calibri"/>
              </a:rPr>
              <a:t>Windows/Linux </a:t>
            </a:r>
            <a:r>
              <a:rPr sz="1300" dirty="0">
                <a:latin typeface="Calibri"/>
                <a:cs typeface="Calibri"/>
              </a:rPr>
              <a:t>servers </a:t>
            </a:r>
            <a:r>
              <a:rPr sz="1300" spc="21" dirty="0">
                <a:latin typeface="Calibri"/>
                <a:cs typeface="Calibri"/>
              </a:rPr>
              <a:t>in</a:t>
            </a:r>
            <a:r>
              <a:rPr sz="1300" spc="-170" dirty="0">
                <a:latin typeface="Calibri"/>
                <a:cs typeface="Calibri"/>
              </a:rPr>
              <a:t> </a:t>
            </a:r>
            <a:r>
              <a:rPr sz="1300" spc="21" dirty="0">
                <a:latin typeface="Calibri"/>
                <a:cs typeface="Calibri"/>
              </a:rPr>
              <a:t>EC2</a:t>
            </a:r>
            <a:endParaRPr sz="1300" dirty="0">
              <a:latin typeface="Calibri"/>
              <a:cs typeface="Calibri"/>
            </a:endParaRPr>
          </a:p>
          <a:p>
            <a:pPr marL="152392" indent="-140328">
              <a:buChar char="•"/>
              <a:tabLst>
                <a:tab pos="153028" algn="l"/>
              </a:tabLst>
            </a:pPr>
            <a:r>
              <a:rPr sz="1300" spc="30" dirty="0">
                <a:latin typeface="Calibri"/>
                <a:cs typeface="Calibri"/>
              </a:rPr>
              <a:t>Connecting </a:t>
            </a:r>
            <a:r>
              <a:rPr sz="1300" spc="5" dirty="0">
                <a:latin typeface="Calibri"/>
                <a:cs typeface="Calibri"/>
              </a:rPr>
              <a:t>to </a:t>
            </a:r>
            <a:r>
              <a:rPr sz="1300" spc="10" dirty="0">
                <a:latin typeface="Calibri"/>
                <a:cs typeface="Calibri"/>
              </a:rPr>
              <a:t>Instances </a:t>
            </a:r>
            <a:r>
              <a:rPr sz="1300" spc="35" dirty="0">
                <a:latin typeface="Calibri"/>
                <a:cs typeface="Calibri"/>
              </a:rPr>
              <a:t>using </a:t>
            </a:r>
            <a:r>
              <a:rPr sz="1300" spc="-40" dirty="0">
                <a:latin typeface="Calibri"/>
                <a:cs typeface="Calibri"/>
              </a:rPr>
              <a:t>RDP, </a:t>
            </a:r>
            <a:r>
              <a:rPr sz="1300" spc="-5" dirty="0">
                <a:latin typeface="Calibri"/>
                <a:cs typeface="Calibri"/>
              </a:rPr>
              <a:t>MobaXTerm,</a:t>
            </a:r>
            <a:r>
              <a:rPr sz="1300" spc="-165" dirty="0">
                <a:latin typeface="Calibri"/>
                <a:cs typeface="Calibri"/>
              </a:rPr>
              <a:t> </a:t>
            </a:r>
            <a:r>
              <a:rPr sz="1300" spc="10" dirty="0">
                <a:latin typeface="Calibri"/>
                <a:cs typeface="Calibri"/>
              </a:rPr>
              <a:t>Putty</a:t>
            </a:r>
            <a:endParaRPr sz="1300" dirty="0">
              <a:latin typeface="Calibri"/>
              <a:cs typeface="Calibri"/>
            </a:endParaRPr>
          </a:p>
          <a:p>
            <a:pPr marL="152392" indent="-140328">
              <a:buChar char="•"/>
              <a:tabLst>
                <a:tab pos="153028" algn="l"/>
              </a:tabLst>
            </a:pPr>
            <a:r>
              <a:rPr sz="1300" spc="21" dirty="0">
                <a:latin typeface="Calibri"/>
                <a:cs typeface="Calibri"/>
              </a:rPr>
              <a:t>EC2</a:t>
            </a:r>
            <a:r>
              <a:rPr sz="1300" spc="-65" dirty="0">
                <a:latin typeface="Calibri"/>
                <a:cs typeface="Calibri"/>
              </a:rPr>
              <a:t> </a:t>
            </a:r>
            <a:r>
              <a:rPr sz="1300" spc="-5" dirty="0">
                <a:latin typeface="Calibri"/>
                <a:cs typeface="Calibri"/>
              </a:rPr>
              <a:t>Vertical</a:t>
            </a:r>
            <a:r>
              <a:rPr sz="1300" spc="-15" dirty="0">
                <a:latin typeface="Calibri"/>
                <a:cs typeface="Calibri"/>
              </a:rPr>
              <a:t> </a:t>
            </a:r>
            <a:r>
              <a:rPr sz="1300" spc="30" dirty="0">
                <a:latin typeface="Calibri"/>
                <a:cs typeface="Calibri"/>
              </a:rPr>
              <a:t>Scaling</a:t>
            </a:r>
            <a:r>
              <a:rPr sz="1300" spc="-21" dirty="0">
                <a:latin typeface="Calibri"/>
                <a:cs typeface="Calibri"/>
              </a:rPr>
              <a:t> </a:t>
            </a:r>
            <a:r>
              <a:rPr sz="1300" spc="15" dirty="0">
                <a:latin typeface="Calibri"/>
                <a:cs typeface="Calibri"/>
              </a:rPr>
              <a:t>Overview</a:t>
            </a:r>
            <a:r>
              <a:rPr sz="1300" spc="-15" dirty="0">
                <a:latin typeface="Calibri"/>
                <a:cs typeface="Calibri"/>
              </a:rPr>
              <a:t> </a:t>
            </a:r>
            <a:r>
              <a:rPr sz="1300" spc="25" dirty="0">
                <a:latin typeface="Calibri"/>
                <a:cs typeface="Calibri"/>
              </a:rPr>
              <a:t>and</a:t>
            </a:r>
            <a:r>
              <a:rPr sz="1300" spc="-21" dirty="0">
                <a:latin typeface="Calibri"/>
                <a:cs typeface="Calibri"/>
              </a:rPr>
              <a:t> </a:t>
            </a:r>
            <a:r>
              <a:rPr sz="1300" spc="15" dirty="0">
                <a:latin typeface="Calibri"/>
                <a:cs typeface="Calibri"/>
              </a:rPr>
              <a:t>Scale</a:t>
            </a:r>
            <a:r>
              <a:rPr sz="1300" spc="-15" dirty="0">
                <a:latin typeface="Calibri"/>
                <a:cs typeface="Calibri"/>
              </a:rPr>
              <a:t> </a:t>
            </a:r>
            <a:r>
              <a:rPr sz="1300" spc="10" dirty="0">
                <a:latin typeface="Calibri"/>
                <a:cs typeface="Calibri"/>
              </a:rPr>
              <a:t>UP</a:t>
            </a:r>
            <a:r>
              <a:rPr sz="1300" spc="-15" dirty="0">
                <a:latin typeface="Calibri"/>
                <a:cs typeface="Calibri"/>
              </a:rPr>
              <a:t> </a:t>
            </a:r>
            <a:r>
              <a:rPr sz="1300" spc="25" dirty="0">
                <a:latin typeface="Calibri"/>
                <a:cs typeface="Calibri"/>
              </a:rPr>
              <a:t>and</a:t>
            </a:r>
            <a:r>
              <a:rPr sz="1300" spc="-21" dirty="0">
                <a:latin typeface="Calibri"/>
                <a:cs typeface="Calibri"/>
              </a:rPr>
              <a:t> </a:t>
            </a:r>
            <a:r>
              <a:rPr sz="1300" spc="15" dirty="0">
                <a:latin typeface="Calibri"/>
                <a:cs typeface="Calibri"/>
              </a:rPr>
              <a:t>Scale</a:t>
            </a:r>
            <a:r>
              <a:rPr sz="1300" spc="-15" dirty="0">
                <a:latin typeface="Calibri"/>
                <a:cs typeface="Calibri"/>
              </a:rPr>
              <a:t> </a:t>
            </a:r>
            <a:r>
              <a:rPr sz="1300" spc="30" dirty="0">
                <a:latin typeface="Calibri"/>
                <a:cs typeface="Calibri"/>
              </a:rPr>
              <a:t>Down</a:t>
            </a:r>
            <a:r>
              <a:rPr sz="1300" spc="-21" dirty="0">
                <a:latin typeface="Calibri"/>
                <a:cs typeface="Calibri"/>
              </a:rPr>
              <a:t> </a:t>
            </a:r>
            <a:r>
              <a:rPr sz="1300" spc="5" dirty="0">
                <a:latin typeface="Calibri"/>
                <a:cs typeface="Calibri"/>
              </a:rPr>
              <a:t>Servers</a:t>
            </a:r>
            <a:endParaRPr sz="1300" dirty="0">
              <a:latin typeface="Calibri"/>
              <a:cs typeface="Calibri"/>
            </a:endParaRPr>
          </a:p>
          <a:p>
            <a:pPr marL="152392" indent="-140328">
              <a:buChar char="•"/>
              <a:tabLst>
                <a:tab pos="153028" algn="l"/>
              </a:tabLst>
            </a:pPr>
            <a:r>
              <a:rPr sz="1300" spc="10" dirty="0">
                <a:latin typeface="Calibri"/>
                <a:cs typeface="Calibri"/>
              </a:rPr>
              <a:t>Security</a:t>
            </a:r>
            <a:r>
              <a:rPr sz="1300" spc="-15" dirty="0">
                <a:latin typeface="Calibri"/>
                <a:cs typeface="Calibri"/>
              </a:rPr>
              <a:t> </a:t>
            </a:r>
            <a:r>
              <a:rPr sz="1300" spc="15" dirty="0">
                <a:latin typeface="Calibri"/>
                <a:cs typeface="Calibri"/>
              </a:rPr>
              <a:t>Group</a:t>
            </a:r>
            <a:r>
              <a:rPr sz="1300" spc="-10" dirty="0">
                <a:latin typeface="Calibri"/>
                <a:cs typeface="Calibri"/>
              </a:rPr>
              <a:t> </a:t>
            </a:r>
            <a:r>
              <a:rPr sz="1300" spc="5" dirty="0">
                <a:latin typeface="Calibri"/>
                <a:cs typeface="Calibri"/>
              </a:rPr>
              <a:t>Basics</a:t>
            </a:r>
            <a:r>
              <a:rPr sz="1300" spc="-10" dirty="0">
                <a:latin typeface="Calibri"/>
                <a:cs typeface="Calibri"/>
              </a:rPr>
              <a:t> </a:t>
            </a:r>
            <a:r>
              <a:rPr sz="1300" spc="25" dirty="0">
                <a:latin typeface="Calibri"/>
                <a:cs typeface="Calibri"/>
              </a:rPr>
              <a:t>and</a:t>
            </a:r>
            <a:r>
              <a:rPr sz="1300" spc="-10" dirty="0">
                <a:latin typeface="Calibri"/>
                <a:cs typeface="Calibri"/>
              </a:rPr>
              <a:t> </a:t>
            </a:r>
            <a:r>
              <a:rPr sz="1300" spc="25" dirty="0">
                <a:latin typeface="Calibri"/>
                <a:cs typeface="Calibri"/>
              </a:rPr>
              <a:t>Implementing</a:t>
            </a:r>
            <a:r>
              <a:rPr sz="1300" spc="-10" dirty="0">
                <a:latin typeface="Calibri"/>
                <a:cs typeface="Calibri"/>
              </a:rPr>
              <a:t> </a:t>
            </a:r>
            <a:r>
              <a:rPr sz="1300" spc="10" dirty="0">
                <a:latin typeface="Calibri"/>
                <a:cs typeface="Calibri"/>
              </a:rPr>
              <a:t>Security</a:t>
            </a:r>
            <a:r>
              <a:rPr sz="1300" spc="-15" dirty="0">
                <a:latin typeface="Calibri"/>
                <a:cs typeface="Calibri"/>
              </a:rPr>
              <a:t> for</a:t>
            </a:r>
            <a:r>
              <a:rPr sz="1300" spc="-10" dirty="0">
                <a:latin typeface="Calibri"/>
                <a:cs typeface="Calibri"/>
              </a:rPr>
              <a:t> </a:t>
            </a:r>
            <a:r>
              <a:rPr sz="1300" dirty="0">
                <a:latin typeface="Calibri"/>
                <a:cs typeface="Calibri"/>
              </a:rPr>
              <a:t>Real</a:t>
            </a:r>
            <a:r>
              <a:rPr sz="1300" spc="-61" dirty="0">
                <a:latin typeface="Calibri"/>
                <a:cs typeface="Calibri"/>
              </a:rPr>
              <a:t> </a:t>
            </a:r>
            <a:r>
              <a:rPr sz="1300" spc="10" dirty="0">
                <a:latin typeface="Calibri"/>
                <a:cs typeface="Calibri"/>
              </a:rPr>
              <a:t>Time</a:t>
            </a:r>
            <a:r>
              <a:rPr sz="1300" spc="-15" dirty="0">
                <a:latin typeface="Calibri"/>
                <a:cs typeface="Calibri"/>
              </a:rPr>
              <a:t> </a:t>
            </a:r>
            <a:r>
              <a:rPr sz="1300" spc="5" dirty="0">
                <a:latin typeface="Calibri"/>
                <a:cs typeface="Calibri"/>
              </a:rPr>
              <a:t>Environments.</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5" dirty="0">
                <a:latin typeface="Calibri"/>
                <a:cs typeface="Calibri"/>
              </a:rPr>
              <a:t>Block Level Storage </a:t>
            </a:r>
            <a:r>
              <a:rPr sz="1300" spc="35" dirty="0">
                <a:latin typeface="Calibri"/>
                <a:cs typeface="Calibri"/>
              </a:rPr>
              <a:t>using</a:t>
            </a:r>
            <a:r>
              <a:rPr sz="1300" spc="-170" dirty="0">
                <a:latin typeface="Calibri"/>
                <a:cs typeface="Calibri"/>
              </a:rPr>
              <a:t> </a:t>
            </a:r>
            <a:r>
              <a:rPr sz="1300" spc="-5" dirty="0">
                <a:latin typeface="Calibri"/>
                <a:cs typeface="Calibri"/>
              </a:rPr>
              <a:t>EBS.</a:t>
            </a:r>
            <a:endParaRPr sz="1300" dirty="0">
              <a:latin typeface="Calibri"/>
              <a:cs typeface="Calibri"/>
            </a:endParaRPr>
          </a:p>
          <a:p>
            <a:pPr marL="152392" indent="-140328">
              <a:buChar char="•"/>
              <a:tabLst>
                <a:tab pos="153028" algn="l"/>
              </a:tabLst>
            </a:pPr>
            <a:r>
              <a:rPr sz="1300" spc="80" dirty="0">
                <a:latin typeface="Calibri"/>
                <a:cs typeface="Calibri"/>
              </a:rPr>
              <a:t>Con</a:t>
            </a:r>
            <a:r>
              <a:rPr sz="1300" spc="50" dirty="0">
                <a:latin typeface="Calibri"/>
                <a:cs typeface="Calibri"/>
              </a:rPr>
              <a:t> </a:t>
            </a:r>
            <a:r>
              <a:rPr sz="1300" spc="65" dirty="0">
                <a:latin typeface="Calibri"/>
                <a:cs typeface="Calibri"/>
              </a:rPr>
              <a:t>guring</a:t>
            </a:r>
            <a:r>
              <a:rPr sz="1300" spc="-15" dirty="0">
                <a:latin typeface="Calibri"/>
                <a:cs typeface="Calibri"/>
              </a:rPr>
              <a:t> </a:t>
            </a:r>
            <a:r>
              <a:rPr sz="1300" spc="15" dirty="0">
                <a:latin typeface="Calibri"/>
                <a:cs typeface="Calibri"/>
              </a:rPr>
              <a:t>SSD/HDD/Magnetic</a:t>
            </a:r>
            <a:r>
              <a:rPr sz="1300" spc="-15" dirty="0">
                <a:latin typeface="Calibri"/>
                <a:cs typeface="Calibri"/>
              </a:rPr>
              <a:t> </a:t>
            </a:r>
            <a:r>
              <a:rPr sz="1300" spc="15" dirty="0">
                <a:latin typeface="Calibri"/>
                <a:cs typeface="Calibri"/>
              </a:rPr>
              <a:t>Storage</a:t>
            </a:r>
            <a:r>
              <a:rPr sz="1300" spc="-15" dirty="0">
                <a:latin typeface="Calibri"/>
                <a:cs typeface="Calibri"/>
              </a:rPr>
              <a:t> for</a:t>
            </a:r>
            <a:r>
              <a:rPr sz="1300" spc="-61" dirty="0">
                <a:latin typeface="Calibri"/>
                <a:cs typeface="Calibri"/>
              </a:rPr>
              <a:t> </a:t>
            </a:r>
            <a:r>
              <a:rPr sz="1300" spc="5" dirty="0">
                <a:latin typeface="Calibri"/>
                <a:cs typeface="Calibri"/>
              </a:rPr>
              <a:t>Windows</a:t>
            </a:r>
            <a:r>
              <a:rPr sz="1300" spc="-15" dirty="0">
                <a:latin typeface="Calibri"/>
                <a:cs typeface="Calibri"/>
              </a:rPr>
              <a:t> </a:t>
            </a:r>
            <a:r>
              <a:rPr sz="1300" spc="25" dirty="0">
                <a:latin typeface="Calibri"/>
                <a:cs typeface="Calibri"/>
              </a:rPr>
              <a:t>and</a:t>
            </a:r>
            <a:r>
              <a:rPr sz="1300" spc="-15" dirty="0">
                <a:latin typeface="Calibri"/>
                <a:cs typeface="Calibri"/>
              </a:rPr>
              <a:t> </a:t>
            </a:r>
            <a:r>
              <a:rPr sz="1300" spc="30" dirty="0">
                <a:latin typeface="Calibri"/>
                <a:cs typeface="Calibri"/>
              </a:rPr>
              <a:t>Linux</a:t>
            </a:r>
            <a:r>
              <a:rPr sz="1300" spc="-15" dirty="0">
                <a:latin typeface="Calibri"/>
                <a:cs typeface="Calibri"/>
              </a:rPr>
              <a:t> </a:t>
            </a:r>
            <a:r>
              <a:rPr sz="1300" spc="5" dirty="0">
                <a:latin typeface="Calibri"/>
                <a:cs typeface="Calibri"/>
              </a:rPr>
              <a:t>Servers</a:t>
            </a:r>
            <a:endParaRPr sz="1300" dirty="0">
              <a:latin typeface="Calibri"/>
              <a:cs typeface="Calibri"/>
            </a:endParaRPr>
          </a:p>
          <a:p>
            <a:pPr marL="152392" indent="-140328">
              <a:buChar char="•"/>
              <a:tabLst>
                <a:tab pos="153028" algn="l"/>
              </a:tabLst>
            </a:pPr>
            <a:r>
              <a:rPr sz="1300" spc="25" dirty="0">
                <a:latin typeface="Calibri"/>
                <a:cs typeface="Calibri"/>
              </a:rPr>
              <a:t>Implementing </a:t>
            </a:r>
            <a:r>
              <a:rPr sz="1300" spc="30" dirty="0">
                <a:latin typeface="Calibri"/>
                <a:cs typeface="Calibri"/>
              </a:rPr>
              <a:t>Scaling </a:t>
            </a:r>
            <a:r>
              <a:rPr sz="1300" spc="-15" dirty="0">
                <a:latin typeface="Calibri"/>
                <a:cs typeface="Calibri"/>
              </a:rPr>
              <a:t>for </a:t>
            </a:r>
            <a:r>
              <a:rPr sz="1300" spc="10" dirty="0">
                <a:latin typeface="Calibri"/>
                <a:cs typeface="Calibri"/>
              </a:rPr>
              <a:t>EBS</a:t>
            </a:r>
            <a:r>
              <a:rPr sz="1300" spc="-125" dirty="0">
                <a:latin typeface="Calibri"/>
                <a:cs typeface="Calibri"/>
              </a:rPr>
              <a:t> </a:t>
            </a:r>
            <a:r>
              <a:rPr sz="1300" spc="5" dirty="0">
                <a:latin typeface="Calibri"/>
                <a:cs typeface="Calibri"/>
              </a:rPr>
              <a:t>Storage.</a:t>
            </a:r>
            <a:endParaRPr sz="1300" dirty="0">
              <a:latin typeface="Calibri"/>
              <a:cs typeface="Calibri"/>
            </a:endParaRPr>
          </a:p>
          <a:p>
            <a:pPr marL="152392" indent="-140328">
              <a:buChar char="•"/>
              <a:tabLst>
                <a:tab pos="153028" algn="l"/>
              </a:tabLst>
            </a:pPr>
            <a:r>
              <a:rPr sz="1300" spc="80" dirty="0">
                <a:latin typeface="Calibri"/>
                <a:cs typeface="Calibri"/>
              </a:rPr>
              <a:t>Con </a:t>
            </a:r>
            <a:r>
              <a:rPr sz="1300" spc="65" dirty="0">
                <a:latin typeface="Calibri"/>
                <a:cs typeface="Calibri"/>
              </a:rPr>
              <a:t>guring </a:t>
            </a:r>
            <a:r>
              <a:rPr sz="1300" dirty="0">
                <a:latin typeface="Calibri"/>
                <a:cs typeface="Calibri"/>
              </a:rPr>
              <a:t>VOLUME-SNAPSHOT-VOLUME</a:t>
            </a:r>
            <a:r>
              <a:rPr sz="1300" spc="-185" dirty="0">
                <a:latin typeface="Calibri"/>
                <a:cs typeface="Calibri"/>
              </a:rPr>
              <a:t> </a:t>
            </a:r>
            <a:r>
              <a:rPr sz="1300" dirty="0">
                <a:latin typeface="Calibri"/>
                <a:cs typeface="Calibri"/>
              </a:rPr>
              <a:t>Process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7177455"/>
            <a:ext cx="9205595" cy="236220"/>
          </a:xfrm>
          <a:custGeom>
            <a:avLst/>
            <a:gdLst/>
            <a:ahLst/>
            <a:cxnLst/>
            <a:rect l="l" t="t" r="r" b="b"/>
            <a:pathLst>
              <a:path w="9205595" h="236220">
                <a:moveTo>
                  <a:pt x="9205201" y="0"/>
                </a:moveTo>
                <a:lnTo>
                  <a:pt x="0" y="0"/>
                </a:lnTo>
                <a:lnTo>
                  <a:pt x="0" y="235991"/>
                </a:lnTo>
                <a:lnTo>
                  <a:pt x="9205201" y="235991"/>
                </a:lnTo>
                <a:lnTo>
                  <a:pt x="9205201" y="0"/>
                </a:lnTo>
                <a:close/>
              </a:path>
            </a:pathLst>
          </a:custGeom>
          <a:solidFill>
            <a:srgbClr val="46B8B8"/>
          </a:solidFill>
        </p:spPr>
        <p:txBody>
          <a:bodyPr wrap="square" lIns="0" tIns="0" rIns="0" bIns="0" rtlCol="0"/>
          <a:lstStyle/>
          <a:p>
            <a:endParaRPr/>
          </a:p>
        </p:txBody>
      </p:sp>
      <p:sp>
        <p:nvSpPr>
          <p:cNvPr id="3" name="object 3"/>
          <p:cNvSpPr/>
          <p:nvPr/>
        </p:nvSpPr>
        <p:spPr>
          <a:xfrm>
            <a:off x="9030958" y="7177445"/>
            <a:ext cx="1684654" cy="236220"/>
          </a:xfrm>
          <a:custGeom>
            <a:avLst/>
            <a:gdLst/>
            <a:ahLst/>
            <a:cxnLst/>
            <a:rect l="l" t="t" r="r" b="b"/>
            <a:pathLst>
              <a:path w="1684654" h="236220">
                <a:moveTo>
                  <a:pt x="1684566" y="0"/>
                </a:moveTo>
                <a:lnTo>
                  <a:pt x="60261" y="0"/>
                </a:lnTo>
                <a:lnTo>
                  <a:pt x="0" y="235991"/>
                </a:lnTo>
                <a:lnTo>
                  <a:pt x="1684566" y="235991"/>
                </a:lnTo>
                <a:lnTo>
                  <a:pt x="1684566" y="0"/>
                </a:lnTo>
                <a:close/>
              </a:path>
            </a:pathLst>
          </a:custGeom>
          <a:solidFill>
            <a:srgbClr val="413F42"/>
          </a:solidFill>
        </p:spPr>
        <p:txBody>
          <a:bodyPr wrap="square" lIns="0" tIns="0" rIns="0" bIns="0" rtlCol="0"/>
          <a:lstStyle/>
          <a:p>
            <a:endParaRPr/>
          </a:p>
        </p:txBody>
      </p:sp>
      <p:sp>
        <p:nvSpPr>
          <p:cNvPr id="5" name="object 5"/>
          <p:cNvSpPr txBox="1">
            <a:spLocks noGrp="1"/>
          </p:cNvSpPr>
          <p:nvPr>
            <p:ph type="title"/>
          </p:nvPr>
        </p:nvSpPr>
        <p:spPr>
          <a:xfrm>
            <a:off x="663836" y="-496200"/>
            <a:ext cx="5352415" cy="2321788"/>
          </a:xfrm>
          <a:prstGeom prst="rect">
            <a:avLst/>
          </a:prstGeom>
        </p:spPr>
        <p:txBody>
          <a:bodyPr vert="horz" wrap="square" lIns="0" tIns="13334" rIns="0" bIns="0" rtlCol="0">
            <a:spAutoFit/>
          </a:bodyPr>
          <a:lstStyle/>
          <a:p>
            <a:pPr marL="12700">
              <a:spcBef>
                <a:spcPts val="105"/>
              </a:spcBef>
            </a:pPr>
            <a:r>
              <a:rPr spc="-50" dirty="0"/>
              <a:t>DETAILED </a:t>
            </a:r>
            <a:r>
              <a:rPr spc="55" dirty="0"/>
              <a:t>CURRICULUM </a:t>
            </a:r>
            <a:r>
              <a:rPr spc="-114" dirty="0"/>
              <a:t>:</a:t>
            </a:r>
            <a:r>
              <a:rPr spc="-125" dirty="0"/>
              <a:t> </a:t>
            </a:r>
            <a:r>
              <a:rPr spc="45" dirty="0"/>
              <a:t>MODULES</a:t>
            </a:r>
          </a:p>
        </p:txBody>
      </p:sp>
      <p:sp>
        <p:nvSpPr>
          <p:cNvPr id="6" name="object 6"/>
          <p:cNvSpPr txBox="1"/>
          <p:nvPr/>
        </p:nvSpPr>
        <p:spPr>
          <a:xfrm>
            <a:off x="715777" y="1068336"/>
            <a:ext cx="4998720" cy="5891356"/>
          </a:xfrm>
          <a:prstGeom prst="rect">
            <a:avLst/>
          </a:prstGeom>
        </p:spPr>
        <p:txBody>
          <a:bodyPr vert="horz" wrap="square" lIns="0" tIns="12700" rIns="0" bIns="0" rtlCol="0">
            <a:spAutoFit/>
          </a:bodyPr>
          <a:lstStyle/>
          <a:p>
            <a:pPr marL="152392" indent="-140328">
              <a:spcBef>
                <a:spcPts val="101"/>
              </a:spcBef>
              <a:buChar char="•"/>
              <a:tabLst>
                <a:tab pos="153028" algn="l"/>
              </a:tabLst>
            </a:pPr>
            <a:r>
              <a:rPr sz="1300" spc="25" dirty="0">
                <a:latin typeface="Calibri"/>
                <a:cs typeface="Calibri"/>
              </a:rPr>
              <a:t>Automating </a:t>
            </a:r>
            <a:r>
              <a:rPr sz="1300" spc="15" dirty="0">
                <a:latin typeface="Calibri"/>
                <a:cs typeface="Calibri"/>
              </a:rPr>
              <a:t>Backups </a:t>
            </a:r>
            <a:r>
              <a:rPr sz="1300" spc="-15" dirty="0">
                <a:latin typeface="Calibri"/>
                <a:cs typeface="Calibri"/>
              </a:rPr>
              <a:t>for </a:t>
            </a:r>
            <a:r>
              <a:rPr sz="1300" spc="10" dirty="0">
                <a:latin typeface="Calibri"/>
                <a:cs typeface="Calibri"/>
              </a:rPr>
              <a:t>Instances </a:t>
            </a:r>
            <a:r>
              <a:rPr sz="1300" spc="35" dirty="0">
                <a:latin typeface="Calibri"/>
                <a:cs typeface="Calibri"/>
              </a:rPr>
              <a:t>using</a:t>
            </a:r>
            <a:r>
              <a:rPr sz="1300" spc="-141" dirty="0">
                <a:latin typeface="Calibri"/>
                <a:cs typeface="Calibri"/>
              </a:rPr>
              <a:t> </a:t>
            </a:r>
            <a:r>
              <a:rPr sz="1300" spc="21" dirty="0">
                <a:latin typeface="Calibri"/>
                <a:cs typeface="Calibri"/>
              </a:rPr>
              <a:t>Snapshots</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5" dirty="0">
                <a:latin typeface="Calibri"/>
                <a:cs typeface="Calibri"/>
              </a:rPr>
              <a:t>AMI </a:t>
            </a:r>
            <a:r>
              <a:rPr sz="1300" spc="25" dirty="0">
                <a:latin typeface="Calibri"/>
                <a:cs typeface="Calibri"/>
              </a:rPr>
              <a:t>and </a:t>
            </a:r>
            <a:r>
              <a:rPr sz="1300" dirty="0">
                <a:latin typeface="Calibri"/>
                <a:cs typeface="Calibri"/>
              </a:rPr>
              <a:t>Its</a:t>
            </a:r>
            <a:r>
              <a:rPr sz="1300" spc="-114" dirty="0">
                <a:latin typeface="Calibri"/>
                <a:cs typeface="Calibri"/>
              </a:rPr>
              <a:t> </a:t>
            </a:r>
            <a:r>
              <a:rPr sz="1300" spc="-5" dirty="0">
                <a:latin typeface="Calibri"/>
                <a:cs typeface="Calibri"/>
              </a:rPr>
              <a:t>Features</a:t>
            </a:r>
            <a:endParaRPr sz="1300" dirty="0">
              <a:latin typeface="Calibri"/>
              <a:cs typeface="Calibri"/>
            </a:endParaRPr>
          </a:p>
          <a:p>
            <a:pPr marL="152392" indent="-140328">
              <a:buChar char="•"/>
              <a:tabLst>
                <a:tab pos="153028" algn="l"/>
              </a:tabLst>
            </a:pPr>
            <a:r>
              <a:rPr sz="1300" spc="15" dirty="0">
                <a:latin typeface="Calibri"/>
                <a:cs typeface="Calibri"/>
              </a:rPr>
              <a:t>Creating </a:t>
            </a:r>
            <a:r>
              <a:rPr sz="1300" spc="-15" dirty="0">
                <a:latin typeface="Calibri"/>
                <a:cs typeface="Calibri"/>
              </a:rPr>
              <a:t>AMI for </a:t>
            </a:r>
            <a:r>
              <a:rPr sz="1300" spc="10" dirty="0">
                <a:latin typeface="Calibri"/>
                <a:cs typeface="Calibri"/>
              </a:rPr>
              <a:t>Windows/Linux</a:t>
            </a:r>
            <a:r>
              <a:rPr sz="1300" spc="-110" dirty="0">
                <a:latin typeface="Calibri"/>
                <a:cs typeface="Calibri"/>
              </a:rPr>
              <a:t> </a:t>
            </a:r>
            <a:r>
              <a:rPr sz="1300" spc="-5" dirty="0">
                <a:latin typeface="Calibri"/>
                <a:cs typeface="Calibri"/>
              </a:rPr>
              <a:t>Servers.</a:t>
            </a:r>
            <a:endParaRPr sz="1300" dirty="0">
              <a:latin typeface="Calibri"/>
              <a:cs typeface="Calibri"/>
            </a:endParaRPr>
          </a:p>
          <a:p>
            <a:pPr marL="152392" indent="-140328">
              <a:buChar char="•"/>
              <a:tabLst>
                <a:tab pos="153028" algn="l"/>
              </a:tabLst>
            </a:pPr>
            <a:r>
              <a:rPr sz="1300" spc="80" dirty="0">
                <a:latin typeface="Calibri"/>
                <a:cs typeface="Calibri"/>
              </a:rPr>
              <a:t>Con </a:t>
            </a:r>
            <a:r>
              <a:rPr sz="1300" spc="65" dirty="0">
                <a:latin typeface="Calibri"/>
                <a:cs typeface="Calibri"/>
              </a:rPr>
              <a:t>guring</a:t>
            </a:r>
            <a:r>
              <a:rPr sz="1300" spc="65" dirty="0">
                <a:latin typeface="Calibri"/>
                <a:cs typeface="Calibri"/>
              </a:rPr>
              <a:t> </a:t>
            </a:r>
            <a:r>
              <a:rPr sz="1300" spc="5" dirty="0">
                <a:latin typeface="Calibri"/>
                <a:cs typeface="Calibri"/>
              </a:rPr>
              <a:t>INSTANCE-AMI-INSTANCE</a:t>
            </a:r>
            <a:r>
              <a:rPr sz="1300" spc="-145" dirty="0">
                <a:latin typeface="Calibri"/>
                <a:cs typeface="Calibri"/>
              </a:rPr>
              <a:t> </a:t>
            </a:r>
            <a:r>
              <a:rPr sz="1300" spc="15" dirty="0">
                <a:latin typeface="Calibri"/>
                <a:cs typeface="Calibri"/>
              </a:rPr>
              <a:t>Lifecycle</a:t>
            </a:r>
            <a:endParaRPr sz="1300" dirty="0">
              <a:latin typeface="Calibri"/>
              <a:cs typeface="Calibri"/>
            </a:endParaRPr>
          </a:p>
          <a:p>
            <a:pPr marL="152392" indent="-140328">
              <a:buChar char="•"/>
              <a:tabLst>
                <a:tab pos="153028" algn="l"/>
              </a:tabLst>
            </a:pPr>
            <a:r>
              <a:rPr sz="1300" dirty="0">
                <a:latin typeface="Calibri"/>
                <a:cs typeface="Calibri"/>
              </a:rPr>
              <a:t>Real</a:t>
            </a:r>
            <a:r>
              <a:rPr sz="1300" spc="-21" dirty="0">
                <a:latin typeface="Calibri"/>
                <a:cs typeface="Calibri"/>
              </a:rPr>
              <a:t> </a:t>
            </a:r>
            <a:r>
              <a:rPr sz="1300" spc="10" dirty="0">
                <a:latin typeface="Calibri"/>
                <a:cs typeface="Calibri"/>
              </a:rPr>
              <a:t>time</a:t>
            </a:r>
            <a:r>
              <a:rPr sz="1300" spc="-25" dirty="0">
                <a:latin typeface="Calibri"/>
                <a:cs typeface="Calibri"/>
              </a:rPr>
              <a:t> </a:t>
            </a:r>
            <a:r>
              <a:rPr sz="1300" spc="10" dirty="0">
                <a:latin typeface="Calibri"/>
                <a:cs typeface="Calibri"/>
              </a:rPr>
              <a:t>use</a:t>
            </a:r>
            <a:r>
              <a:rPr sz="1300" spc="-21" dirty="0">
                <a:latin typeface="Calibri"/>
                <a:cs typeface="Calibri"/>
              </a:rPr>
              <a:t> </a:t>
            </a:r>
            <a:r>
              <a:rPr sz="1300" spc="10" dirty="0">
                <a:latin typeface="Calibri"/>
                <a:cs typeface="Calibri"/>
              </a:rPr>
              <a:t>case</a:t>
            </a:r>
            <a:r>
              <a:rPr sz="1300" spc="-21" dirty="0">
                <a:latin typeface="Calibri"/>
                <a:cs typeface="Calibri"/>
              </a:rPr>
              <a:t> </a:t>
            </a:r>
            <a:r>
              <a:rPr sz="1300" spc="-15" dirty="0">
                <a:latin typeface="Calibri"/>
                <a:cs typeface="Calibri"/>
              </a:rPr>
              <a:t>for</a:t>
            </a:r>
            <a:r>
              <a:rPr sz="1300" spc="-21" dirty="0">
                <a:latin typeface="Calibri"/>
                <a:cs typeface="Calibri"/>
              </a:rPr>
              <a:t> </a:t>
            </a:r>
            <a:r>
              <a:rPr sz="1300" spc="10" dirty="0">
                <a:latin typeface="Calibri"/>
                <a:cs typeface="Calibri"/>
              </a:rPr>
              <a:t>Boot</a:t>
            </a:r>
            <a:r>
              <a:rPr sz="1300" spc="-21" dirty="0">
                <a:latin typeface="Calibri"/>
                <a:cs typeface="Calibri"/>
              </a:rPr>
              <a:t> </a:t>
            </a:r>
            <a:r>
              <a:rPr sz="1300" spc="25" dirty="0">
                <a:latin typeface="Calibri"/>
                <a:cs typeface="Calibri"/>
              </a:rPr>
              <a:t>Strapping</a:t>
            </a:r>
            <a:r>
              <a:rPr sz="1300" spc="-21" dirty="0">
                <a:latin typeface="Calibri"/>
                <a:cs typeface="Calibri"/>
              </a:rPr>
              <a:t> </a:t>
            </a:r>
            <a:r>
              <a:rPr sz="1300" spc="-15" dirty="0">
                <a:latin typeface="Calibri"/>
                <a:cs typeface="Calibri"/>
              </a:rPr>
              <a:t>for</a:t>
            </a:r>
            <a:r>
              <a:rPr sz="1300" spc="-21" dirty="0">
                <a:latin typeface="Calibri"/>
                <a:cs typeface="Calibri"/>
              </a:rPr>
              <a:t> </a:t>
            </a:r>
            <a:r>
              <a:rPr sz="1300" spc="21" dirty="0">
                <a:latin typeface="Calibri"/>
                <a:cs typeface="Calibri"/>
              </a:rPr>
              <a:t>EC2</a:t>
            </a:r>
            <a:r>
              <a:rPr sz="1300" spc="-21" dirty="0">
                <a:latin typeface="Calibri"/>
                <a:cs typeface="Calibri"/>
              </a:rPr>
              <a:t> </a:t>
            </a:r>
            <a:r>
              <a:rPr sz="1300" spc="10" dirty="0">
                <a:latin typeface="Calibri"/>
                <a:cs typeface="Calibri"/>
              </a:rPr>
              <a:t>Instances</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50" dirty="0">
                <a:latin typeface="Calibri"/>
                <a:cs typeface="Calibri"/>
              </a:rPr>
              <a:t>Amazon</a:t>
            </a:r>
            <a:r>
              <a:rPr sz="1300" b="1" spc="-75" dirty="0">
                <a:latin typeface="Calibri"/>
                <a:cs typeface="Calibri"/>
              </a:rPr>
              <a:t> </a:t>
            </a:r>
            <a:r>
              <a:rPr sz="1300" b="1" spc="35" dirty="0">
                <a:latin typeface="Calibri"/>
                <a:cs typeface="Calibri"/>
              </a:rPr>
              <a:t>Virtual</a:t>
            </a:r>
            <a:r>
              <a:rPr sz="1300" b="1" spc="-30" dirty="0">
                <a:latin typeface="Calibri"/>
                <a:cs typeface="Calibri"/>
              </a:rPr>
              <a:t> </a:t>
            </a:r>
            <a:r>
              <a:rPr sz="1300" b="1" spc="30" dirty="0">
                <a:latin typeface="Calibri"/>
                <a:cs typeface="Calibri"/>
              </a:rPr>
              <a:t>Private</a:t>
            </a:r>
            <a:r>
              <a:rPr sz="1300" b="1" spc="-30" dirty="0">
                <a:latin typeface="Calibri"/>
                <a:cs typeface="Calibri"/>
              </a:rPr>
              <a:t> </a:t>
            </a:r>
            <a:r>
              <a:rPr sz="1300" b="1" spc="55" dirty="0">
                <a:latin typeface="Calibri"/>
                <a:cs typeface="Calibri"/>
              </a:rPr>
              <a:t>Cloud</a:t>
            </a:r>
            <a:r>
              <a:rPr sz="1300" b="1" spc="-35" dirty="0">
                <a:latin typeface="Calibri"/>
                <a:cs typeface="Calibri"/>
              </a:rPr>
              <a:t> </a:t>
            </a:r>
            <a:r>
              <a:rPr sz="1300" b="1" spc="45" dirty="0">
                <a:latin typeface="Calibri"/>
                <a:cs typeface="Calibri"/>
              </a:rPr>
              <a:t>(VPC)</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a:t>
            </a:r>
            <a:r>
              <a:rPr sz="1300" spc="-105" dirty="0">
                <a:latin typeface="Calibri"/>
                <a:cs typeface="Calibri"/>
              </a:rPr>
              <a:t> </a:t>
            </a:r>
            <a:r>
              <a:rPr sz="1300" spc="21" dirty="0">
                <a:latin typeface="Calibri"/>
                <a:cs typeface="Calibri"/>
              </a:rPr>
              <a:t>VPC</a:t>
            </a:r>
            <a:endParaRPr sz="1300" dirty="0">
              <a:latin typeface="Calibri"/>
              <a:cs typeface="Calibri"/>
            </a:endParaRPr>
          </a:p>
          <a:p>
            <a:pPr marL="152392" indent="-140328">
              <a:buChar char="•"/>
              <a:tabLst>
                <a:tab pos="153028" algn="l"/>
              </a:tabLst>
            </a:pPr>
            <a:r>
              <a:rPr sz="1300" spc="10" dirty="0">
                <a:latin typeface="Calibri"/>
                <a:cs typeface="Calibri"/>
              </a:rPr>
              <a:t>IPv4 </a:t>
            </a:r>
            <a:r>
              <a:rPr sz="1300" spc="21" dirty="0">
                <a:latin typeface="Calibri"/>
                <a:cs typeface="Calibri"/>
              </a:rPr>
              <a:t>Addressing</a:t>
            </a:r>
            <a:r>
              <a:rPr sz="1300" spc="-55" dirty="0">
                <a:latin typeface="Calibri"/>
                <a:cs typeface="Calibri"/>
              </a:rPr>
              <a:t> </a:t>
            </a:r>
            <a:r>
              <a:rPr sz="1300" spc="25" dirty="0">
                <a:latin typeface="Calibri"/>
                <a:cs typeface="Calibri"/>
              </a:rPr>
              <a:t>Scheme</a:t>
            </a:r>
            <a:endParaRPr sz="1300" dirty="0">
              <a:latin typeface="Calibri"/>
              <a:cs typeface="Calibri"/>
            </a:endParaRPr>
          </a:p>
          <a:p>
            <a:pPr marL="152392" indent="-140328">
              <a:buChar char="•"/>
              <a:tabLst>
                <a:tab pos="153028" algn="l"/>
              </a:tabLst>
            </a:pPr>
            <a:r>
              <a:rPr sz="1300" spc="21" dirty="0">
                <a:latin typeface="Calibri"/>
                <a:cs typeface="Calibri"/>
              </a:rPr>
              <a:t>Public </a:t>
            </a:r>
            <a:r>
              <a:rPr sz="1300" spc="25" dirty="0">
                <a:latin typeface="Calibri"/>
                <a:cs typeface="Calibri"/>
              </a:rPr>
              <a:t>and </a:t>
            </a:r>
            <a:r>
              <a:rPr sz="1300" spc="-5" dirty="0">
                <a:latin typeface="Calibri"/>
                <a:cs typeface="Calibri"/>
              </a:rPr>
              <a:t>Private</a:t>
            </a:r>
            <a:r>
              <a:rPr sz="1300" spc="-110" dirty="0">
                <a:latin typeface="Calibri"/>
                <a:cs typeface="Calibri"/>
              </a:rPr>
              <a:t> </a:t>
            </a:r>
            <a:r>
              <a:rPr sz="1300" spc="-30" dirty="0">
                <a:latin typeface="Calibri"/>
                <a:cs typeface="Calibri"/>
              </a:rPr>
              <a:t>IP’s</a:t>
            </a:r>
            <a:endParaRPr sz="1300" dirty="0">
              <a:latin typeface="Calibri"/>
              <a:cs typeface="Calibri"/>
            </a:endParaRPr>
          </a:p>
          <a:p>
            <a:pPr marL="152392" indent="-140328">
              <a:buChar char="•"/>
              <a:tabLst>
                <a:tab pos="153028" algn="l"/>
              </a:tabLst>
            </a:pPr>
            <a:r>
              <a:rPr sz="1300" spc="21" dirty="0">
                <a:latin typeface="Calibri"/>
                <a:cs typeface="Calibri"/>
              </a:rPr>
              <a:t>Understanding</a:t>
            </a:r>
            <a:r>
              <a:rPr sz="1300" spc="-25" dirty="0">
                <a:latin typeface="Calibri"/>
                <a:cs typeface="Calibri"/>
              </a:rPr>
              <a:t> </a:t>
            </a:r>
            <a:r>
              <a:rPr sz="1300" spc="30" dirty="0">
                <a:latin typeface="Calibri"/>
                <a:cs typeface="Calibri"/>
              </a:rPr>
              <a:t>Subnetting</a:t>
            </a:r>
            <a:endParaRPr sz="1300" dirty="0">
              <a:latin typeface="Calibri"/>
              <a:cs typeface="Calibri"/>
            </a:endParaRPr>
          </a:p>
          <a:p>
            <a:pPr marL="152392" indent="-140328">
              <a:buChar char="•"/>
              <a:tabLst>
                <a:tab pos="153028" algn="l"/>
              </a:tabLst>
            </a:pPr>
            <a:r>
              <a:rPr sz="1300" spc="5" dirty="0">
                <a:latin typeface="Calibri"/>
                <a:cs typeface="Calibri"/>
              </a:rPr>
              <a:t>Elastic</a:t>
            </a:r>
            <a:r>
              <a:rPr sz="1300" spc="-25" dirty="0">
                <a:latin typeface="Calibri"/>
                <a:cs typeface="Calibri"/>
              </a:rPr>
              <a:t> </a:t>
            </a:r>
            <a:r>
              <a:rPr sz="1300" spc="-30" dirty="0">
                <a:latin typeface="Calibri"/>
                <a:cs typeface="Calibri"/>
              </a:rPr>
              <a:t>IP’s</a:t>
            </a:r>
            <a:endParaRPr sz="1300" dirty="0">
              <a:latin typeface="Calibri"/>
              <a:cs typeface="Calibri"/>
            </a:endParaRPr>
          </a:p>
          <a:p>
            <a:pPr marL="152392" indent="-140328">
              <a:buChar char="•"/>
              <a:tabLst>
                <a:tab pos="153028" algn="l"/>
              </a:tabLst>
            </a:pPr>
            <a:r>
              <a:rPr sz="1300" spc="5" dirty="0">
                <a:latin typeface="Calibri"/>
                <a:cs typeface="Calibri"/>
              </a:rPr>
              <a:t>Basic </a:t>
            </a:r>
            <a:r>
              <a:rPr sz="1300" spc="21" dirty="0">
                <a:latin typeface="Calibri"/>
                <a:cs typeface="Calibri"/>
              </a:rPr>
              <a:t>VPC </a:t>
            </a:r>
            <a:r>
              <a:rPr sz="1300" spc="75" dirty="0">
                <a:latin typeface="Calibri"/>
                <a:cs typeface="Calibri"/>
              </a:rPr>
              <a:t>con</a:t>
            </a:r>
            <a:r>
              <a:rPr sz="1300" spc="-65" dirty="0">
                <a:latin typeface="Calibri"/>
                <a:cs typeface="Calibri"/>
              </a:rPr>
              <a:t> </a:t>
            </a:r>
            <a:r>
              <a:rPr sz="1300" spc="40" dirty="0">
                <a:latin typeface="Calibri"/>
                <a:cs typeface="Calibri"/>
              </a:rPr>
              <a:t>guration</a:t>
            </a:r>
            <a:endParaRPr sz="1300" dirty="0">
              <a:latin typeface="Calibri"/>
              <a:cs typeface="Calibri"/>
            </a:endParaRPr>
          </a:p>
          <a:p>
            <a:pPr marL="152392" indent="-140328">
              <a:buChar char="•"/>
              <a:tabLst>
                <a:tab pos="153028" algn="l"/>
              </a:tabLst>
            </a:pPr>
            <a:r>
              <a:rPr sz="1300" spc="25" dirty="0">
                <a:latin typeface="Calibri"/>
                <a:cs typeface="Calibri"/>
              </a:rPr>
              <a:t>Implementing </a:t>
            </a:r>
            <a:r>
              <a:rPr sz="1300" dirty="0">
                <a:latin typeface="Calibri"/>
                <a:cs typeface="Calibri"/>
              </a:rPr>
              <a:t>Private/Public </a:t>
            </a:r>
            <a:r>
              <a:rPr sz="1300" spc="15" dirty="0">
                <a:latin typeface="Calibri"/>
                <a:cs typeface="Calibri"/>
              </a:rPr>
              <a:t>subnets </a:t>
            </a:r>
            <a:r>
              <a:rPr sz="1300" spc="21" dirty="0">
                <a:latin typeface="Calibri"/>
                <a:cs typeface="Calibri"/>
              </a:rPr>
              <a:t>in</a:t>
            </a:r>
            <a:r>
              <a:rPr sz="1300" spc="-165" dirty="0">
                <a:latin typeface="Calibri"/>
                <a:cs typeface="Calibri"/>
              </a:rPr>
              <a:t> </a:t>
            </a:r>
            <a:r>
              <a:rPr sz="1300" spc="21" dirty="0">
                <a:latin typeface="Calibri"/>
                <a:cs typeface="Calibri"/>
              </a:rPr>
              <a:t>VPC</a:t>
            </a:r>
            <a:endParaRPr sz="1300" dirty="0">
              <a:latin typeface="Calibri"/>
              <a:cs typeface="Calibri"/>
            </a:endParaRPr>
          </a:p>
          <a:p>
            <a:pPr marL="146677" indent="-134614">
              <a:buChar char="•"/>
              <a:tabLst>
                <a:tab pos="147313" algn="l"/>
              </a:tabLst>
            </a:pPr>
            <a:r>
              <a:rPr sz="1300" spc="21" dirty="0">
                <a:latin typeface="Calibri"/>
                <a:cs typeface="Calibri"/>
              </a:rPr>
              <a:t>VPC</a:t>
            </a:r>
            <a:r>
              <a:rPr sz="1300" spc="-25" dirty="0">
                <a:latin typeface="Calibri"/>
                <a:cs typeface="Calibri"/>
              </a:rPr>
              <a:t> </a:t>
            </a:r>
            <a:r>
              <a:rPr sz="1300" spc="5" dirty="0">
                <a:latin typeface="Calibri"/>
                <a:cs typeface="Calibri"/>
              </a:rPr>
              <a:t>security</a:t>
            </a:r>
            <a:endParaRPr sz="1300" dirty="0">
              <a:latin typeface="Calibri"/>
              <a:cs typeface="Calibri"/>
            </a:endParaRPr>
          </a:p>
          <a:p>
            <a:pPr marL="152392" indent="-140328">
              <a:buChar char="•"/>
              <a:tabLst>
                <a:tab pos="153028" algn="l"/>
              </a:tabLst>
            </a:pPr>
            <a:r>
              <a:rPr sz="1300" spc="30" dirty="0">
                <a:latin typeface="Calibri"/>
                <a:cs typeface="Calibri"/>
              </a:rPr>
              <a:t>Inbound </a:t>
            </a:r>
            <a:r>
              <a:rPr sz="1300" spc="25" dirty="0">
                <a:latin typeface="Calibri"/>
                <a:cs typeface="Calibri"/>
              </a:rPr>
              <a:t>and </a:t>
            </a:r>
            <a:r>
              <a:rPr sz="1300" spc="30" dirty="0">
                <a:latin typeface="Calibri"/>
                <a:cs typeface="Calibri"/>
              </a:rPr>
              <a:t>outbound</a:t>
            </a:r>
            <a:r>
              <a:rPr sz="1300" spc="-120" dirty="0">
                <a:latin typeface="Calibri"/>
                <a:cs typeface="Calibri"/>
              </a:rPr>
              <a:t> </a:t>
            </a:r>
            <a:r>
              <a:rPr sz="1300" spc="-25" dirty="0">
                <a:latin typeface="Calibri"/>
                <a:cs typeface="Calibri"/>
              </a:rPr>
              <a:t>ACL’s</a:t>
            </a:r>
            <a:endParaRPr sz="1300" dirty="0">
              <a:latin typeface="Calibri"/>
              <a:cs typeface="Calibri"/>
            </a:endParaRPr>
          </a:p>
          <a:p>
            <a:pPr marL="152392" indent="-140328">
              <a:buChar char="•"/>
              <a:tabLst>
                <a:tab pos="153028" algn="l"/>
              </a:tabLst>
            </a:pPr>
            <a:r>
              <a:rPr sz="1300" spc="30" dirty="0">
                <a:latin typeface="Calibri"/>
                <a:cs typeface="Calibri"/>
              </a:rPr>
              <a:t>Deep</a:t>
            </a:r>
            <a:r>
              <a:rPr sz="1300" spc="-15" dirty="0">
                <a:latin typeface="Calibri"/>
                <a:cs typeface="Calibri"/>
              </a:rPr>
              <a:t> </a:t>
            </a:r>
            <a:r>
              <a:rPr sz="1300" spc="21" dirty="0">
                <a:latin typeface="Calibri"/>
                <a:cs typeface="Calibri"/>
              </a:rPr>
              <a:t>Dive</a:t>
            </a:r>
            <a:r>
              <a:rPr sz="1300" spc="-15" dirty="0">
                <a:latin typeface="Calibri"/>
                <a:cs typeface="Calibri"/>
              </a:rPr>
              <a:t> </a:t>
            </a:r>
            <a:r>
              <a:rPr sz="1300" spc="21" dirty="0">
                <a:latin typeface="Calibri"/>
                <a:cs typeface="Calibri"/>
              </a:rPr>
              <a:t>in</a:t>
            </a:r>
            <a:r>
              <a:rPr sz="1300" spc="-15" dirty="0">
                <a:latin typeface="Calibri"/>
                <a:cs typeface="Calibri"/>
              </a:rPr>
              <a:t> </a:t>
            </a:r>
            <a:r>
              <a:rPr sz="1300" spc="5" dirty="0">
                <a:latin typeface="Calibri"/>
                <a:cs typeface="Calibri"/>
              </a:rPr>
              <a:t>to</a:t>
            </a:r>
            <a:r>
              <a:rPr sz="1300" spc="-65" dirty="0">
                <a:latin typeface="Calibri"/>
                <a:cs typeface="Calibri"/>
              </a:rPr>
              <a:t> </a:t>
            </a:r>
            <a:r>
              <a:rPr sz="1300" spc="21" dirty="0">
                <a:latin typeface="Calibri"/>
                <a:cs typeface="Calibri"/>
              </a:rPr>
              <a:t>VPC</a:t>
            </a:r>
            <a:r>
              <a:rPr sz="1300" spc="-15" dirty="0">
                <a:latin typeface="Calibri"/>
                <a:cs typeface="Calibri"/>
              </a:rPr>
              <a:t> </a:t>
            </a:r>
            <a:r>
              <a:rPr sz="1300" dirty="0">
                <a:latin typeface="Calibri"/>
                <a:cs typeface="Calibri"/>
              </a:rPr>
              <a:t>core</a:t>
            </a:r>
            <a:r>
              <a:rPr sz="1300" spc="-15" dirty="0">
                <a:latin typeface="Calibri"/>
                <a:cs typeface="Calibri"/>
              </a:rPr>
              <a:t> </a:t>
            </a:r>
            <a:r>
              <a:rPr sz="1300" spc="15" dirty="0">
                <a:latin typeface="Calibri"/>
                <a:cs typeface="Calibri"/>
              </a:rPr>
              <a:t>concepts</a:t>
            </a:r>
            <a:r>
              <a:rPr sz="1300" spc="-10" dirty="0">
                <a:latin typeface="Calibri"/>
                <a:cs typeface="Calibri"/>
              </a:rPr>
              <a:t> </a:t>
            </a:r>
            <a:r>
              <a:rPr sz="1300" dirty="0">
                <a:latin typeface="Calibri"/>
                <a:cs typeface="Calibri"/>
              </a:rPr>
              <a:t>(Route</a:t>
            </a:r>
            <a:r>
              <a:rPr sz="1300" spc="-70" dirty="0">
                <a:latin typeface="Calibri"/>
                <a:cs typeface="Calibri"/>
              </a:rPr>
              <a:t> </a:t>
            </a:r>
            <a:r>
              <a:rPr sz="1300" spc="-10" dirty="0">
                <a:latin typeface="Calibri"/>
                <a:cs typeface="Calibri"/>
              </a:rPr>
              <a:t>Tables,</a:t>
            </a:r>
            <a:r>
              <a:rPr sz="1300" spc="-15" dirty="0">
                <a:latin typeface="Calibri"/>
                <a:cs typeface="Calibri"/>
              </a:rPr>
              <a:t> </a:t>
            </a:r>
            <a:r>
              <a:rPr sz="1300" spc="10" dirty="0">
                <a:latin typeface="Calibri"/>
                <a:cs typeface="Calibri"/>
              </a:rPr>
              <a:t>Subnets,</a:t>
            </a:r>
            <a:r>
              <a:rPr sz="1300" spc="-15" dirty="0">
                <a:latin typeface="Calibri"/>
                <a:cs typeface="Calibri"/>
              </a:rPr>
              <a:t> </a:t>
            </a:r>
            <a:r>
              <a:rPr sz="1300" dirty="0">
                <a:latin typeface="Calibri"/>
                <a:cs typeface="Calibri"/>
              </a:rPr>
              <a:t>Internet</a:t>
            </a:r>
            <a:r>
              <a:rPr sz="1300" spc="-15" dirty="0">
                <a:latin typeface="Calibri"/>
                <a:cs typeface="Calibri"/>
              </a:rPr>
              <a:t> </a:t>
            </a:r>
            <a:r>
              <a:rPr sz="1300" dirty="0">
                <a:latin typeface="Calibri"/>
                <a:cs typeface="Calibri"/>
              </a:rPr>
              <a:t>Gateway)</a:t>
            </a:r>
          </a:p>
          <a:p>
            <a:pPr marL="152392" indent="-140328">
              <a:buChar char="•"/>
              <a:tabLst>
                <a:tab pos="153028" algn="l"/>
              </a:tabLst>
            </a:pPr>
            <a:r>
              <a:rPr sz="1300" spc="25" dirty="0">
                <a:latin typeface="Calibri"/>
                <a:cs typeface="Calibri"/>
              </a:rPr>
              <a:t>Building</a:t>
            </a:r>
            <a:r>
              <a:rPr sz="1300" spc="-21" dirty="0">
                <a:latin typeface="Calibri"/>
                <a:cs typeface="Calibri"/>
              </a:rPr>
              <a:t> </a:t>
            </a:r>
            <a:r>
              <a:rPr sz="1300" spc="21" dirty="0">
                <a:latin typeface="Calibri"/>
                <a:cs typeface="Calibri"/>
              </a:rPr>
              <a:t>Custom</a:t>
            </a:r>
            <a:r>
              <a:rPr sz="1300" spc="-65" dirty="0">
                <a:latin typeface="Calibri"/>
                <a:cs typeface="Calibri"/>
              </a:rPr>
              <a:t> </a:t>
            </a:r>
            <a:r>
              <a:rPr sz="1300" spc="21" dirty="0">
                <a:latin typeface="Calibri"/>
                <a:cs typeface="Calibri"/>
              </a:rPr>
              <a:t>VPC</a:t>
            </a:r>
            <a:r>
              <a:rPr sz="1300" spc="-15" dirty="0">
                <a:latin typeface="Calibri"/>
                <a:cs typeface="Calibri"/>
              </a:rPr>
              <a:t> </a:t>
            </a:r>
            <a:r>
              <a:rPr sz="1300" spc="5" dirty="0">
                <a:latin typeface="Calibri"/>
                <a:cs typeface="Calibri"/>
              </a:rPr>
              <a:t>Network</a:t>
            </a:r>
            <a:r>
              <a:rPr sz="1300" spc="-70" dirty="0">
                <a:latin typeface="Calibri"/>
                <a:cs typeface="Calibri"/>
              </a:rPr>
              <a:t> </a:t>
            </a:r>
            <a:r>
              <a:rPr sz="1300" spc="21" dirty="0">
                <a:latin typeface="Calibri"/>
                <a:cs typeface="Calibri"/>
              </a:rPr>
              <a:t>Topology</a:t>
            </a:r>
            <a:r>
              <a:rPr sz="1300" spc="-15" dirty="0">
                <a:latin typeface="Calibri"/>
                <a:cs typeface="Calibri"/>
              </a:rPr>
              <a:t> for</a:t>
            </a:r>
            <a:r>
              <a:rPr sz="1300" spc="-21" dirty="0">
                <a:latin typeface="Calibri"/>
                <a:cs typeface="Calibri"/>
              </a:rPr>
              <a:t> </a:t>
            </a:r>
            <a:r>
              <a:rPr sz="1300" dirty="0">
                <a:latin typeface="Calibri"/>
                <a:cs typeface="Calibri"/>
              </a:rPr>
              <a:t>Real</a:t>
            </a:r>
            <a:r>
              <a:rPr sz="1300" spc="-65" dirty="0">
                <a:latin typeface="Calibri"/>
                <a:cs typeface="Calibri"/>
              </a:rPr>
              <a:t> </a:t>
            </a:r>
            <a:r>
              <a:rPr sz="1300" spc="10" dirty="0">
                <a:latin typeface="Calibri"/>
                <a:cs typeface="Calibri"/>
              </a:rPr>
              <a:t>Time</a:t>
            </a:r>
            <a:r>
              <a:rPr sz="1300" spc="-21" dirty="0">
                <a:latin typeface="Calibri"/>
                <a:cs typeface="Calibri"/>
              </a:rPr>
              <a:t> </a:t>
            </a:r>
            <a:r>
              <a:rPr sz="1300" spc="10" dirty="0">
                <a:latin typeface="Calibri"/>
                <a:cs typeface="Calibri"/>
              </a:rPr>
              <a:t>Environments</a:t>
            </a:r>
            <a:endParaRPr sz="1300" dirty="0">
              <a:latin typeface="Calibri"/>
              <a:cs typeface="Calibri"/>
            </a:endParaRPr>
          </a:p>
          <a:p>
            <a:pPr marL="152392" indent="-140328">
              <a:buChar char="•"/>
              <a:tabLst>
                <a:tab pos="153028" algn="l"/>
              </a:tabLst>
            </a:pPr>
            <a:r>
              <a:rPr sz="1300" spc="25" dirty="0">
                <a:latin typeface="Calibri"/>
                <a:cs typeface="Calibri"/>
              </a:rPr>
              <a:t>Implementing</a:t>
            </a:r>
            <a:r>
              <a:rPr sz="1300" spc="-25" dirty="0">
                <a:latin typeface="Calibri"/>
                <a:cs typeface="Calibri"/>
              </a:rPr>
              <a:t> </a:t>
            </a:r>
            <a:r>
              <a:rPr sz="1300" spc="-10" dirty="0">
                <a:latin typeface="Calibri"/>
                <a:cs typeface="Calibri"/>
              </a:rPr>
              <a:t>NAT</a:t>
            </a:r>
            <a:r>
              <a:rPr sz="1300" spc="-21" dirty="0">
                <a:latin typeface="Calibri"/>
                <a:cs typeface="Calibri"/>
              </a:rPr>
              <a:t> </a:t>
            </a:r>
            <a:r>
              <a:rPr sz="1300" dirty="0">
                <a:latin typeface="Calibri"/>
                <a:cs typeface="Calibri"/>
              </a:rPr>
              <a:t>(Network</a:t>
            </a:r>
            <a:r>
              <a:rPr sz="1300" spc="-21" dirty="0">
                <a:latin typeface="Calibri"/>
                <a:cs typeface="Calibri"/>
              </a:rPr>
              <a:t> </a:t>
            </a:r>
            <a:r>
              <a:rPr sz="1300" spc="10" dirty="0">
                <a:latin typeface="Calibri"/>
                <a:cs typeface="Calibri"/>
              </a:rPr>
              <a:t>Address</a:t>
            </a:r>
            <a:r>
              <a:rPr sz="1300" spc="-70" dirty="0">
                <a:latin typeface="Calibri"/>
                <a:cs typeface="Calibri"/>
              </a:rPr>
              <a:t> </a:t>
            </a:r>
            <a:r>
              <a:rPr sz="1300" dirty="0">
                <a:latin typeface="Calibri"/>
                <a:cs typeface="Calibri"/>
              </a:rPr>
              <a:t>Translation)</a:t>
            </a:r>
            <a:r>
              <a:rPr sz="1300" spc="-21" dirty="0">
                <a:latin typeface="Calibri"/>
                <a:cs typeface="Calibri"/>
              </a:rPr>
              <a:t> </a:t>
            </a:r>
            <a:r>
              <a:rPr sz="1300" spc="21" dirty="0">
                <a:latin typeface="Calibri"/>
                <a:cs typeface="Calibri"/>
              </a:rPr>
              <a:t>in</a:t>
            </a:r>
            <a:r>
              <a:rPr sz="1300" spc="-61" dirty="0">
                <a:latin typeface="Calibri"/>
                <a:cs typeface="Calibri"/>
              </a:rPr>
              <a:t> </a:t>
            </a:r>
            <a:r>
              <a:rPr sz="1300" spc="21" dirty="0">
                <a:latin typeface="Calibri"/>
                <a:cs typeface="Calibri"/>
              </a:rPr>
              <a:t>VPC</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70" dirty="0">
                <a:latin typeface="Calibri"/>
                <a:cs typeface="Calibri"/>
              </a:rPr>
              <a:t>ELB </a:t>
            </a:r>
            <a:r>
              <a:rPr sz="1300" b="1" spc="30" dirty="0">
                <a:latin typeface="Calibri"/>
                <a:cs typeface="Calibri"/>
              </a:rPr>
              <a:t>(Elastic </a:t>
            </a:r>
            <a:r>
              <a:rPr sz="1300" b="1" spc="61" dirty="0">
                <a:latin typeface="Calibri"/>
                <a:cs typeface="Calibri"/>
              </a:rPr>
              <a:t>Load</a:t>
            </a:r>
            <a:r>
              <a:rPr sz="1300" b="1" spc="-195" dirty="0">
                <a:latin typeface="Calibri"/>
                <a:cs typeface="Calibri"/>
              </a:rPr>
              <a:t> </a:t>
            </a:r>
            <a:r>
              <a:rPr sz="1300" b="1" spc="35" dirty="0">
                <a:latin typeface="Calibri"/>
                <a:cs typeface="Calibri"/>
              </a:rPr>
              <a:t>Balancer)</a:t>
            </a:r>
            <a:endParaRPr sz="1300" dirty="0">
              <a:latin typeface="Calibri"/>
              <a:cs typeface="Calibri"/>
            </a:endParaRPr>
          </a:p>
          <a:p>
            <a:pPr>
              <a:spcBef>
                <a:spcPts val="35"/>
              </a:spcBef>
            </a:pPr>
            <a:endParaRPr sz="1100" dirty="0">
              <a:latin typeface="Calibri"/>
              <a:cs typeface="Calibri"/>
            </a:endParaRPr>
          </a:p>
          <a:p>
            <a:pPr marL="152392" indent="-140328">
              <a:spcBef>
                <a:spcPts val="5"/>
              </a:spcBef>
              <a:buChar char="•"/>
              <a:tabLst>
                <a:tab pos="153028" algn="l"/>
              </a:tabLst>
            </a:pPr>
            <a:r>
              <a:rPr sz="1300" spc="15" dirty="0">
                <a:latin typeface="Calibri"/>
                <a:cs typeface="Calibri"/>
              </a:rPr>
              <a:t>Introduction </a:t>
            </a:r>
            <a:r>
              <a:rPr sz="1300" spc="5" dirty="0">
                <a:latin typeface="Calibri"/>
                <a:cs typeface="Calibri"/>
              </a:rPr>
              <a:t>to</a:t>
            </a:r>
            <a:r>
              <a:rPr sz="1300" spc="-61" dirty="0">
                <a:latin typeface="Calibri"/>
                <a:cs typeface="Calibri"/>
              </a:rPr>
              <a:t> </a:t>
            </a:r>
            <a:r>
              <a:rPr sz="1300" spc="-5" dirty="0">
                <a:latin typeface="Calibri"/>
                <a:cs typeface="Calibri"/>
              </a:rPr>
              <a:t>ELB.</a:t>
            </a:r>
            <a:endParaRPr sz="1300" dirty="0">
              <a:latin typeface="Calibri"/>
              <a:cs typeface="Calibri"/>
            </a:endParaRPr>
          </a:p>
          <a:p>
            <a:pPr marL="152392" indent="-140328">
              <a:buChar char="•"/>
              <a:tabLst>
                <a:tab pos="153028" algn="l"/>
              </a:tabLst>
            </a:pPr>
            <a:r>
              <a:rPr sz="1300" spc="25" dirty="0">
                <a:latin typeface="Calibri"/>
                <a:cs typeface="Calibri"/>
              </a:rPr>
              <a:t>Implementing</a:t>
            </a:r>
            <a:r>
              <a:rPr sz="1300" spc="-21" dirty="0">
                <a:latin typeface="Calibri"/>
                <a:cs typeface="Calibri"/>
              </a:rPr>
              <a:t> </a:t>
            </a:r>
            <a:r>
              <a:rPr sz="1300" spc="35" dirty="0">
                <a:latin typeface="Calibri"/>
                <a:cs typeface="Calibri"/>
              </a:rPr>
              <a:t>HA</a:t>
            </a:r>
            <a:r>
              <a:rPr sz="1300" spc="-21" dirty="0">
                <a:latin typeface="Calibri"/>
                <a:cs typeface="Calibri"/>
              </a:rPr>
              <a:t> </a:t>
            </a:r>
            <a:r>
              <a:rPr sz="1300" spc="35" dirty="0">
                <a:latin typeface="Calibri"/>
                <a:cs typeface="Calibri"/>
              </a:rPr>
              <a:t>using</a:t>
            </a:r>
            <a:r>
              <a:rPr sz="1300" spc="-21" dirty="0">
                <a:latin typeface="Calibri"/>
                <a:cs typeface="Calibri"/>
              </a:rPr>
              <a:t> </a:t>
            </a:r>
            <a:r>
              <a:rPr sz="1300" spc="25" dirty="0">
                <a:latin typeface="Calibri"/>
                <a:cs typeface="Calibri"/>
              </a:rPr>
              <a:t>Load</a:t>
            </a:r>
            <a:r>
              <a:rPr sz="1300" spc="-21" dirty="0">
                <a:latin typeface="Calibri"/>
                <a:cs typeface="Calibri"/>
              </a:rPr>
              <a:t> </a:t>
            </a:r>
            <a:r>
              <a:rPr sz="1300" spc="5" dirty="0">
                <a:latin typeface="Calibri"/>
                <a:cs typeface="Calibri"/>
              </a:rPr>
              <a:t>Balancer</a:t>
            </a:r>
            <a:r>
              <a:rPr sz="1300" spc="-21" dirty="0">
                <a:latin typeface="Calibri"/>
                <a:cs typeface="Calibri"/>
              </a:rPr>
              <a:t> </a:t>
            </a:r>
            <a:r>
              <a:rPr sz="1300" spc="-15" dirty="0">
                <a:latin typeface="Calibri"/>
                <a:cs typeface="Calibri"/>
              </a:rPr>
              <a:t>for</a:t>
            </a:r>
            <a:r>
              <a:rPr sz="1300" spc="-65" dirty="0">
                <a:latin typeface="Calibri"/>
                <a:cs typeface="Calibri"/>
              </a:rPr>
              <a:t> </a:t>
            </a:r>
            <a:r>
              <a:rPr sz="1300" spc="-15" dirty="0">
                <a:latin typeface="Calibri"/>
                <a:cs typeface="Calibri"/>
              </a:rPr>
              <a:t>Websites.</a:t>
            </a:r>
            <a:endParaRPr sz="1300" dirty="0">
              <a:latin typeface="Calibri"/>
              <a:cs typeface="Calibri"/>
            </a:endParaRPr>
          </a:p>
          <a:p>
            <a:pPr marL="152392" indent="-140328">
              <a:buChar char="•"/>
              <a:tabLst>
                <a:tab pos="153028" algn="l"/>
              </a:tabLst>
            </a:pPr>
            <a:r>
              <a:rPr sz="1300" spc="21" dirty="0">
                <a:latin typeface="Calibri"/>
                <a:cs typeface="Calibri"/>
              </a:rPr>
              <a:t>Understanding</a:t>
            </a:r>
            <a:r>
              <a:rPr sz="1300" spc="-21" dirty="0">
                <a:latin typeface="Calibri"/>
                <a:cs typeface="Calibri"/>
              </a:rPr>
              <a:t> </a:t>
            </a:r>
            <a:r>
              <a:rPr sz="1300" spc="21" dirty="0">
                <a:latin typeface="Calibri"/>
                <a:cs typeface="Calibri"/>
              </a:rPr>
              <a:t>ELB</a:t>
            </a:r>
            <a:r>
              <a:rPr sz="1300" spc="-21" dirty="0">
                <a:latin typeface="Calibri"/>
                <a:cs typeface="Calibri"/>
              </a:rPr>
              <a:t> </a:t>
            </a:r>
            <a:r>
              <a:rPr sz="1300" spc="25" dirty="0">
                <a:latin typeface="Calibri"/>
                <a:cs typeface="Calibri"/>
              </a:rPr>
              <a:t>Load</a:t>
            </a:r>
            <a:r>
              <a:rPr sz="1300" spc="-21" dirty="0">
                <a:latin typeface="Calibri"/>
                <a:cs typeface="Calibri"/>
              </a:rPr>
              <a:t> </a:t>
            </a:r>
            <a:r>
              <a:rPr sz="1300" spc="15" dirty="0">
                <a:latin typeface="Calibri"/>
                <a:cs typeface="Calibri"/>
              </a:rPr>
              <a:t>Distribution</a:t>
            </a:r>
            <a:r>
              <a:rPr sz="1300" spc="-21" dirty="0">
                <a:latin typeface="Calibri"/>
                <a:cs typeface="Calibri"/>
              </a:rPr>
              <a:t> </a:t>
            </a:r>
            <a:r>
              <a:rPr sz="1300" spc="35" dirty="0">
                <a:latin typeface="Calibri"/>
                <a:cs typeface="Calibri"/>
              </a:rPr>
              <a:t>using</a:t>
            </a:r>
            <a:r>
              <a:rPr sz="1300" spc="-15" dirty="0">
                <a:latin typeface="Calibri"/>
                <a:cs typeface="Calibri"/>
              </a:rPr>
              <a:t> </a:t>
            </a:r>
            <a:r>
              <a:rPr sz="1300" spc="25" dirty="0">
                <a:latin typeface="Calibri"/>
                <a:cs typeface="Calibri"/>
              </a:rPr>
              <a:t>Round</a:t>
            </a:r>
            <a:r>
              <a:rPr sz="1300" spc="-21" dirty="0">
                <a:latin typeface="Calibri"/>
                <a:cs typeface="Calibri"/>
              </a:rPr>
              <a:t> </a:t>
            </a:r>
            <a:r>
              <a:rPr sz="1300" spc="21" dirty="0">
                <a:latin typeface="Calibri"/>
                <a:cs typeface="Calibri"/>
              </a:rPr>
              <a:t>Robin</a:t>
            </a:r>
            <a:r>
              <a:rPr sz="1300" spc="-21" dirty="0">
                <a:latin typeface="Calibri"/>
                <a:cs typeface="Calibri"/>
              </a:rPr>
              <a:t> </a:t>
            </a:r>
            <a:r>
              <a:rPr sz="1300" spc="15" dirty="0">
                <a:latin typeface="Calibri"/>
                <a:cs typeface="Calibri"/>
              </a:rPr>
              <a:t>Algorithm.</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0" dirty="0">
                <a:latin typeface="Calibri"/>
                <a:cs typeface="Calibri"/>
              </a:rPr>
              <a:t>Health</a:t>
            </a:r>
            <a:r>
              <a:rPr sz="1300" spc="-65" dirty="0">
                <a:latin typeface="Calibri"/>
                <a:cs typeface="Calibri"/>
              </a:rPr>
              <a:t> </a:t>
            </a:r>
            <a:r>
              <a:rPr sz="1300" spc="10" dirty="0">
                <a:latin typeface="Calibri"/>
                <a:cs typeface="Calibri"/>
              </a:rPr>
              <a:t>Checks.</a:t>
            </a:r>
            <a:endParaRPr sz="1300" dirty="0">
              <a:latin typeface="Calibri"/>
              <a:cs typeface="Calibri"/>
            </a:endParaRPr>
          </a:p>
          <a:p>
            <a:pPr marL="152392" indent="-140328">
              <a:buChar char="•"/>
              <a:tabLst>
                <a:tab pos="153028" algn="l"/>
              </a:tabLst>
            </a:pPr>
            <a:r>
              <a:rPr sz="1300" spc="80" dirty="0">
                <a:latin typeface="Calibri"/>
                <a:cs typeface="Calibri"/>
              </a:rPr>
              <a:t>Con</a:t>
            </a:r>
            <a:r>
              <a:rPr sz="1300" spc="45" dirty="0">
                <a:latin typeface="Calibri"/>
                <a:cs typeface="Calibri"/>
              </a:rPr>
              <a:t> </a:t>
            </a:r>
            <a:r>
              <a:rPr sz="1300" spc="65" dirty="0">
                <a:latin typeface="Calibri"/>
                <a:cs typeface="Calibri"/>
              </a:rPr>
              <a:t>guring</a:t>
            </a:r>
            <a:r>
              <a:rPr sz="1300" spc="-21" dirty="0">
                <a:latin typeface="Calibri"/>
                <a:cs typeface="Calibri"/>
              </a:rPr>
              <a:t> </a:t>
            </a:r>
            <a:r>
              <a:rPr sz="1300" spc="25" dirty="0">
                <a:latin typeface="Calibri"/>
                <a:cs typeface="Calibri"/>
              </a:rPr>
              <a:t>Advanced</a:t>
            </a:r>
            <a:r>
              <a:rPr sz="1300" spc="-65" dirty="0">
                <a:latin typeface="Calibri"/>
                <a:cs typeface="Calibri"/>
              </a:rPr>
              <a:t> </a:t>
            </a:r>
            <a:r>
              <a:rPr sz="1300" spc="21" dirty="0">
                <a:latin typeface="Calibri"/>
                <a:cs typeface="Calibri"/>
              </a:rPr>
              <a:t>VPC</a:t>
            </a:r>
            <a:r>
              <a:rPr sz="1300" spc="-21" dirty="0">
                <a:latin typeface="Calibri"/>
                <a:cs typeface="Calibri"/>
              </a:rPr>
              <a:t> </a:t>
            </a:r>
            <a:r>
              <a:rPr sz="1300" spc="25" dirty="0">
                <a:latin typeface="Calibri"/>
                <a:cs typeface="Calibri"/>
              </a:rPr>
              <a:t>and</a:t>
            </a:r>
            <a:r>
              <a:rPr sz="1300" spc="-21" dirty="0">
                <a:latin typeface="Calibri"/>
                <a:cs typeface="Calibri"/>
              </a:rPr>
              <a:t> </a:t>
            </a:r>
            <a:r>
              <a:rPr sz="1300" spc="5" dirty="0">
                <a:latin typeface="Calibri"/>
                <a:cs typeface="Calibri"/>
              </a:rPr>
              <a:t>Cross</a:t>
            </a:r>
            <a:r>
              <a:rPr sz="1300" spc="-21" dirty="0">
                <a:latin typeface="Calibri"/>
                <a:cs typeface="Calibri"/>
              </a:rPr>
              <a:t> </a:t>
            </a:r>
            <a:r>
              <a:rPr sz="1300" spc="35" dirty="0">
                <a:latin typeface="Calibri"/>
                <a:cs typeface="Calibri"/>
              </a:rPr>
              <a:t>Zone</a:t>
            </a:r>
            <a:r>
              <a:rPr sz="1300" spc="-21" dirty="0">
                <a:latin typeface="Calibri"/>
                <a:cs typeface="Calibri"/>
              </a:rPr>
              <a:t> </a:t>
            </a:r>
            <a:r>
              <a:rPr sz="1300" spc="25" dirty="0">
                <a:latin typeface="Calibri"/>
                <a:cs typeface="Calibri"/>
              </a:rPr>
              <a:t>Load</a:t>
            </a:r>
            <a:r>
              <a:rPr sz="1300" spc="-21" dirty="0">
                <a:latin typeface="Calibri"/>
                <a:cs typeface="Calibri"/>
              </a:rPr>
              <a:t> </a:t>
            </a:r>
            <a:r>
              <a:rPr sz="1300" spc="25" dirty="0">
                <a:latin typeface="Calibri"/>
                <a:cs typeface="Calibri"/>
              </a:rPr>
              <a:t>Balancing</a:t>
            </a:r>
            <a:endParaRPr sz="1300" dirty="0">
              <a:latin typeface="Calibri"/>
              <a:cs typeface="Calibri"/>
            </a:endParaRPr>
          </a:p>
          <a:p>
            <a:pPr marL="152392" indent="-140328">
              <a:buChar char="•"/>
              <a:tabLst>
                <a:tab pos="153028" algn="l"/>
              </a:tabLst>
            </a:pPr>
            <a:r>
              <a:rPr sz="1300" spc="40" dirty="0">
                <a:latin typeface="Calibri"/>
                <a:cs typeface="Calibri"/>
              </a:rPr>
              <a:t>Adding</a:t>
            </a:r>
            <a:r>
              <a:rPr sz="1300" spc="-195" dirty="0">
                <a:latin typeface="Calibri"/>
                <a:cs typeface="Calibri"/>
              </a:rPr>
              <a:t> </a:t>
            </a:r>
            <a:r>
              <a:rPr sz="1300" spc="25" dirty="0">
                <a:latin typeface="Calibri"/>
                <a:cs typeface="Calibri"/>
              </a:rPr>
              <a:t>and removing </a:t>
            </a:r>
            <a:r>
              <a:rPr sz="1300" spc="10" dirty="0">
                <a:latin typeface="Calibri"/>
                <a:cs typeface="Calibri"/>
              </a:rPr>
              <a:t>instances </a:t>
            </a:r>
            <a:r>
              <a:rPr sz="1300" spc="30" dirty="0">
                <a:latin typeface="Calibri"/>
                <a:cs typeface="Calibri"/>
              </a:rPr>
              <a:t>on </a:t>
            </a:r>
            <a:r>
              <a:rPr sz="1300" spc="21" dirty="0">
                <a:latin typeface="Calibri"/>
                <a:cs typeface="Calibri"/>
              </a:rPr>
              <a:t>ELB</a:t>
            </a:r>
            <a:endParaRPr sz="13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836" y="-496200"/>
            <a:ext cx="5352415" cy="2321788"/>
          </a:xfrm>
          <a:prstGeom prst="rect">
            <a:avLst/>
          </a:prstGeom>
        </p:spPr>
        <p:txBody>
          <a:bodyPr vert="horz" wrap="square" lIns="0" tIns="13334" rIns="0" bIns="0" rtlCol="0">
            <a:spAutoFit/>
          </a:bodyPr>
          <a:lstStyle/>
          <a:p>
            <a:pPr marL="12700">
              <a:spcBef>
                <a:spcPts val="105"/>
              </a:spcBef>
            </a:pPr>
            <a:r>
              <a:rPr spc="-50" dirty="0"/>
              <a:t>DETAILED </a:t>
            </a:r>
            <a:r>
              <a:rPr spc="55" dirty="0"/>
              <a:t>CURRICULUM </a:t>
            </a:r>
            <a:r>
              <a:rPr spc="-114" dirty="0"/>
              <a:t>:</a:t>
            </a:r>
            <a:r>
              <a:rPr spc="-125" dirty="0"/>
              <a:t> </a:t>
            </a:r>
            <a:r>
              <a:rPr spc="45" dirty="0"/>
              <a:t>MODULES</a:t>
            </a:r>
          </a:p>
        </p:txBody>
      </p:sp>
      <p:sp>
        <p:nvSpPr>
          <p:cNvPr id="3" name="object 3"/>
          <p:cNvSpPr/>
          <p:nvPr/>
        </p:nvSpPr>
        <p:spPr>
          <a:xfrm>
            <a:off x="1" y="7177455"/>
            <a:ext cx="9205595" cy="236220"/>
          </a:xfrm>
          <a:custGeom>
            <a:avLst/>
            <a:gdLst/>
            <a:ahLst/>
            <a:cxnLst/>
            <a:rect l="l" t="t" r="r" b="b"/>
            <a:pathLst>
              <a:path w="9205595" h="236220">
                <a:moveTo>
                  <a:pt x="9205201" y="0"/>
                </a:moveTo>
                <a:lnTo>
                  <a:pt x="0" y="0"/>
                </a:lnTo>
                <a:lnTo>
                  <a:pt x="0" y="235991"/>
                </a:lnTo>
                <a:lnTo>
                  <a:pt x="9205201" y="235991"/>
                </a:lnTo>
                <a:lnTo>
                  <a:pt x="9205201" y="0"/>
                </a:lnTo>
                <a:close/>
              </a:path>
            </a:pathLst>
          </a:custGeom>
          <a:solidFill>
            <a:srgbClr val="46B8B8"/>
          </a:solidFill>
        </p:spPr>
        <p:txBody>
          <a:bodyPr wrap="square" lIns="0" tIns="0" rIns="0" bIns="0" rtlCol="0"/>
          <a:lstStyle/>
          <a:p>
            <a:endParaRPr/>
          </a:p>
        </p:txBody>
      </p:sp>
      <p:sp>
        <p:nvSpPr>
          <p:cNvPr id="4" name="object 4"/>
          <p:cNvSpPr/>
          <p:nvPr/>
        </p:nvSpPr>
        <p:spPr>
          <a:xfrm>
            <a:off x="9030958" y="7177445"/>
            <a:ext cx="1684654" cy="236220"/>
          </a:xfrm>
          <a:custGeom>
            <a:avLst/>
            <a:gdLst/>
            <a:ahLst/>
            <a:cxnLst/>
            <a:rect l="l" t="t" r="r" b="b"/>
            <a:pathLst>
              <a:path w="1684654" h="236220">
                <a:moveTo>
                  <a:pt x="1684566" y="0"/>
                </a:moveTo>
                <a:lnTo>
                  <a:pt x="60274" y="0"/>
                </a:lnTo>
                <a:lnTo>
                  <a:pt x="0" y="235991"/>
                </a:lnTo>
                <a:lnTo>
                  <a:pt x="1684566" y="235991"/>
                </a:lnTo>
                <a:lnTo>
                  <a:pt x="1684566" y="0"/>
                </a:lnTo>
                <a:close/>
              </a:path>
            </a:pathLst>
          </a:custGeom>
          <a:solidFill>
            <a:srgbClr val="413F42"/>
          </a:solidFill>
        </p:spPr>
        <p:txBody>
          <a:bodyPr wrap="square" lIns="0" tIns="0" rIns="0" bIns="0" rtlCol="0"/>
          <a:lstStyle/>
          <a:p>
            <a:endParaRPr/>
          </a:p>
        </p:txBody>
      </p:sp>
      <p:sp>
        <p:nvSpPr>
          <p:cNvPr id="6" name="object 6"/>
          <p:cNvSpPr txBox="1"/>
          <p:nvPr/>
        </p:nvSpPr>
        <p:spPr>
          <a:xfrm>
            <a:off x="715778" y="1068337"/>
            <a:ext cx="4350385" cy="6429965"/>
          </a:xfrm>
          <a:prstGeom prst="rect">
            <a:avLst/>
          </a:prstGeom>
        </p:spPr>
        <p:txBody>
          <a:bodyPr vert="horz" wrap="square" lIns="0" tIns="12700" rIns="0" bIns="0" rtlCol="0">
            <a:spAutoFit/>
          </a:bodyPr>
          <a:lstStyle/>
          <a:p>
            <a:pPr marL="12700">
              <a:spcBef>
                <a:spcPts val="101"/>
              </a:spcBef>
            </a:pPr>
            <a:r>
              <a:rPr sz="1300" b="1" spc="50" dirty="0">
                <a:latin typeface="Calibri"/>
                <a:cs typeface="Calibri"/>
              </a:rPr>
              <a:t>Simple</a:t>
            </a:r>
            <a:r>
              <a:rPr sz="1300" b="1" spc="-35" dirty="0">
                <a:latin typeface="Calibri"/>
                <a:cs typeface="Calibri"/>
              </a:rPr>
              <a:t> </a:t>
            </a:r>
            <a:r>
              <a:rPr sz="1300" b="1" spc="101" dirty="0">
                <a:latin typeface="Calibri"/>
                <a:cs typeface="Calibri"/>
              </a:rPr>
              <a:t>Noti</a:t>
            </a:r>
            <a:r>
              <a:rPr sz="1300" b="1" spc="75" dirty="0">
                <a:latin typeface="Calibri"/>
                <a:cs typeface="Calibri"/>
              </a:rPr>
              <a:t> </a:t>
            </a:r>
            <a:r>
              <a:rPr sz="1300" b="1" spc="55" dirty="0">
                <a:latin typeface="Calibri"/>
                <a:cs typeface="Calibri"/>
              </a:rPr>
              <a:t>cation</a:t>
            </a:r>
            <a:r>
              <a:rPr sz="1300" b="1" spc="-30" dirty="0">
                <a:latin typeface="Calibri"/>
                <a:cs typeface="Calibri"/>
              </a:rPr>
              <a:t> </a:t>
            </a:r>
            <a:r>
              <a:rPr sz="1300" b="1" spc="45" dirty="0">
                <a:latin typeface="Calibri"/>
                <a:cs typeface="Calibri"/>
              </a:rPr>
              <a:t>Service</a:t>
            </a:r>
            <a:r>
              <a:rPr sz="1300" b="1" spc="-35" dirty="0">
                <a:latin typeface="Calibri"/>
                <a:cs typeface="Calibri"/>
              </a:rPr>
              <a:t> </a:t>
            </a:r>
            <a:r>
              <a:rPr sz="1300" b="1" spc="40" dirty="0">
                <a:latin typeface="Calibri"/>
                <a:cs typeface="Calibri"/>
              </a:rPr>
              <a:t>(SNS)</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a:t>
            </a:r>
            <a:r>
              <a:rPr sz="1300" spc="-61" dirty="0">
                <a:latin typeface="Calibri"/>
                <a:cs typeface="Calibri"/>
              </a:rPr>
              <a:t> </a:t>
            </a:r>
            <a:r>
              <a:rPr sz="1300" spc="10" dirty="0">
                <a:latin typeface="Calibri"/>
                <a:cs typeface="Calibri"/>
              </a:rPr>
              <a:t>SNS.</a:t>
            </a:r>
            <a:endParaRPr sz="1300" dirty="0">
              <a:latin typeface="Calibri"/>
              <a:cs typeface="Calibri"/>
            </a:endParaRPr>
          </a:p>
          <a:p>
            <a:pPr marL="152392" indent="-140328">
              <a:buChar char="•"/>
              <a:tabLst>
                <a:tab pos="153028" algn="l"/>
              </a:tabLst>
            </a:pPr>
            <a:r>
              <a:rPr sz="1300" spc="15" dirty="0">
                <a:latin typeface="Calibri"/>
                <a:cs typeface="Calibri"/>
              </a:rPr>
              <a:t>Creating topics </a:t>
            </a:r>
            <a:r>
              <a:rPr sz="1300" spc="25" dirty="0">
                <a:latin typeface="Calibri"/>
                <a:cs typeface="Calibri"/>
              </a:rPr>
              <a:t>and </a:t>
            </a:r>
            <a:r>
              <a:rPr sz="1300" spc="21" dirty="0">
                <a:latin typeface="Calibri"/>
                <a:cs typeface="Calibri"/>
              </a:rPr>
              <a:t>Evaluating</a:t>
            </a:r>
            <a:r>
              <a:rPr sz="1300" spc="-141" dirty="0">
                <a:latin typeface="Calibri"/>
                <a:cs typeface="Calibri"/>
              </a:rPr>
              <a:t> </a:t>
            </a:r>
            <a:r>
              <a:rPr sz="1300" spc="-5" dirty="0">
                <a:latin typeface="Calibri"/>
                <a:cs typeface="Calibri"/>
              </a:rPr>
              <a:t>ARNs.</a:t>
            </a:r>
            <a:endParaRPr sz="1300" dirty="0">
              <a:latin typeface="Calibri"/>
              <a:cs typeface="Calibri"/>
            </a:endParaRPr>
          </a:p>
          <a:p>
            <a:pPr marL="152392" indent="-140328">
              <a:buChar char="•"/>
              <a:tabLst>
                <a:tab pos="153028" algn="l"/>
              </a:tabLst>
            </a:pPr>
            <a:r>
              <a:rPr sz="1300" spc="30" dirty="0">
                <a:latin typeface="Calibri"/>
                <a:cs typeface="Calibri"/>
              </a:rPr>
              <a:t>Subscribing </a:t>
            </a:r>
            <a:r>
              <a:rPr sz="1300" spc="35" dirty="0">
                <a:latin typeface="Calibri"/>
                <a:cs typeface="Calibri"/>
              </a:rPr>
              <a:t>using </a:t>
            </a:r>
            <a:r>
              <a:rPr sz="1300" spc="-5" dirty="0">
                <a:latin typeface="Calibri"/>
                <a:cs typeface="Calibri"/>
              </a:rPr>
              <a:t>Various</a:t>
            </a:r>
            <a:r>
              <a:rPr sz="1300" spc="-170" dirty="0">
                <a:latin typeface="Calibri"/>
                <a:cs typeface="Calibri"/>
              </a:rPr>
              <a:t> </a:t>
            </a:r>
            <a:r>
              <a:rPr sz="1300" spc="-5" dirty="0">
                <a:latin typeface="Calibri"/>
                <a:cs typeface="Calibri"/>
              </a:rPr>
              <a:t>Protocols.</a:t>
            </a:r>
            <a:endParaRPr sz="1300" dirty="0">
              <a:latin typeface="Calibri"/>
              <a:cs typeface="Calibri"/>
            </a:endParaRPr>
          </a:p>
          <a:p>
            <a:pPr marL="152392" indent="-140328">
              <a:buChar char="•"/>
              <a:tabLst>
                <a:tab pos="153028" algn="l"/>
              </a:tabLst>
            </a:pPr>
            <a:r>
              <a:rPr sz="1300" spc="25" dirty="0">
                <a:latin typeface="Calibri"/>
                <a:cs typeface="Calibri"/>
              </a:rPr>
              <a:t>Publishing </a:t>
            </a:r>
            <a:r>
              <a:rPr sz="1300" spc="65" dirty="0">
                <a:latin typeface="Calibri"/>
                <a:cs typeface="Calibri"/>
              </a:rPr>
              <a:t>Noti </a:t>
            </a:r>
            <a:r>
              <a:rPr sz="1300" spc="25" dirty="0">
                <a:latin typeface="Calibri"/>
                <a:cs typeface="Calibri"/>
              </a:rPr>
              <a:t>cations</a:t>
            </a:r>
            <a:r>
              <a:rPr sz="1300" spc="25" dirty="0">
                <a:latin typeface="Calibri"/>
                <a:cs typeface="Calibri"/>
              </a:rPr>
              <a:t> </a:t>
            </a:r>
            <a:r>
              <a:rPr sz="1300" spc="35" dirty="0">
                <a:latin typeface="Calibri"/>
                <a:cs typeface="Calibri"/>
              </a:rPr>
              <a:t>using</a:t>
            </a:r>
            <a:r>
              <a:rPr sz="1300" spc="-145" dirty="0">
                <a:latin typeface="Calibri"/>
                <a:cs typeface="Calibri"/>
              </a:rPr>
              <a:t> </a:t>
            </a:r>
            <a:r>
              <a:rPr sz="1300" spc="10" dirty="0">
                <a:latin typeface="Calibri"/>
                <a:cs typeface="Calibri"/>
              </a:rPr>
              <a:t>SNS.</a:t>
            </a:r>
            <a:endParaRPr sz="1300" dirty="0">
              <a:latin typeface="Calibri"/>
              <a:cs typeface="Calibri"/>
            </a:endParaRPr>
          </a:p>
          <a:p>
            <a:pPr marL="152392" indent="-140328">
              <a:buChar char="•"/>
              <a:tabLst>
                <a:tab pos="153028" algn="l"/>
              </a:tabLst>
            </a:pPr>
            <a:r>
              <a:rPr sz="1300" spc="15" dirty="0">
                <a:latin typeface="Calibri"/>
                <a:cs typeface="Calibri"/>
              </a:rPr>
              <a:t>Integrating</a:t>
            </a:r>
            <a:r>
              <a:rPr sz="1300" spc="-15" dirty="0">
                <a:latin typeface="Calibri"/>
                <a:cs typeface="Calibri"/>
              </a:rPr>
              <a:t> </a:t>
            </a:r>
            <a:r>
              <a:rPr sz="1300" spc="30" dirty="0">
                <a:latin typeface="Calibri"/>
                <a:cs typeface="Calibri"/>
              </a:rPr>
              <a:t>SNS</a:t>
            </a:r>
            <a:r>
              <a:rPr sz="1300" spc="-65" dirty="0">
                <a:latin typeface="Calibri"/>
                <a:cs typeface="Calibri"/>
              </a:rPr>
              <a:t> </a:t>
            </a:r>
            <a:r>
              <a:rPr sz="1300" spc="5" dirty="0">
                <a:latin typeface="Calibri"/>
                <a:cs typeface="Calibri"/>
              </a:rPr>
              <a:t>Topics</a:t>
            </a:r>
            <a:r>
              <a:rPr sz="1300" spc="-10" dirty="0">
                <a:latin typeface="Calibri"/>
                <a:cs typeface="Calibri"/>
              </a:rPr>
              <a:t> </a:t>
            </a:r>
            <a:r>
              <a:rPr sz="1300" spc="15" dirty="0">
                <a:latin typeface="Calibri"/>
                <a:cs typeface="Calibri"/>
              </a:rPr>
              <a:t>with</a:t>
            </a:r>
            <a:r>
              <a:rPr sz="1300" spc="-15" dirty="0">
                <a:latin typeface="Calibri"/>
                <a:cs typeface="Calibri"/>
              </a:rPr>
              <a:t> </a:t>
            </a:r>
            <a:r>
              <a:rPr sz="1300" spc="10" dirty="0">
                <a:latin typeface="Calibri"/>
                <a:cs typeface="Calibri"/>
              </a:rPr>
              <a:t>CloudWatch</a:t>
            </a:r>
            <a:r>
              <a:rPr sz="1300" spc="-10" dirty="0">
                <a:latin typeface="Calibri"/>
                <a:cs typeface="Calibri"/>
              </a:rPr>
              <a:t> </a:t>
            </a:r>
            <a:r>
              <a:rPr sz="1300" spc="25" dirty="0">
                <a:latin typeface="Calibri"/>
                <a:cs typeface="Calibri"/>
              </a:rPr>
              <a:t>and</a:t>
            </a:r>
            <a:r>
              <a:rPr sz="1300" spc="-15" dirty="0">
                <a:latin typeface="Calibri"/>
                <a:cs typeface="Calibri"/>
              </a:rPr>
              <a:t> </a:t>
            </a:r>
            <a:r>
              <a:rPr sz="1300" spc="21" dirty="0">
                <a:latin typeface="Calibri"/>
                <a:cs typeface="Calibri"/>
              </a:rPr>
              <a:t>Autoscaling</a:t>
            </a:r>
            <a:r>
              <a:rPr sz="1300" spc="-15" dirty="0">
                <a:latin typeface="Calibri"/>
                <a:cs typeface="Calibri"/>
              </a:rPr>
              <a:t> </a:t>
            </a:r>
            <a:r>
              <a:rPr sz="1300" spc="5" dirty="0">
                <a:latin typeface="Calibri"/>
                <a:cs typeface="Calibri"/>
              </a:rPr>
              <a:t>Services.</a:t>
            </a:r>
            <a:endParaRPr sz="1300" dirty="0">
              <a:latin typeface="Calibri"/>
              <a:cs typeface="Calibri"/>
            </a:endParaRPr>
          </a:p>
          <a:p>
            <a:pPr>
              <a:spcBef>
                <a:spcPts val="35"/>
              </a:spcBef>
              <a:buFont typeface="Calibri"/>
              <a:buChar char="•"/>
            </a:pPr>
            <a:endParaRPr sz="1100" dirty="0">
              <a:latin typeface="Calibri"/>
              <a:cs typeface="Calibri"/>
            </a:endParaRPr>
          </a:p>
          <a:p>
            <a:pPr marL="12700"/>
            <a:r>
              <a:rPr sz="1300" b="1" spc="35" dirty="0">
                <a:latin typeface="Calibri"/>
                <a:cs typeface="Calibri"/>
              </a:rPr>
              <a:t>CloudWatch</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of </a:t>
            </a:r>
            <a:r>
              <a:rPr sz="1300" spc="-15" dirty="0">
                <a:latin typeface="Calibri"/>
                <a:cs typeface="Calibri"/>
              </a:rPr>
              <a:t>AWS</a:t>
            </a:r>
            <a:r>
              <a:rPr sz="1300" spc="-85" dirty="0">
                <a:latin typeface="Calibri"/>
                <a:cs typeface="Calibri"/>
              </a:rPr>
              <a:t> </a:t>
            </a:r>
            <a:r>
              <a:rPr sz="1300" spc="10" dirty="0">
                <a:latin typeface="Calibri"/>
                <a:cs typeface="Calibri"/>
              </a:rPr>
              <a:t>Monitoring</a:t>
            </a:r>
            <a:endParaRPr sz="1300" dirty="0">
              <a:latin typeface="Calibri"/>
              <a:cs typeface="Calibri"/>
            </a:endParaRPr>
          </a:p>
          <a:p>
            <a:pPr marL="152392" indent="-140328">
              <a:buChar char="•"/>
              <a:tabLst>
                <a:tab pos="153028" algn="l"/>
              </a:tabLst>
            </a:pPr>
            <a:r>
              <a:rPr sz="1300" spc="21" dirty="0">
                <a:latin typeface="Calibri"/>
                <a:cs typeface="Calibri"/>
              </a:rPr>
              <a:t>Understanding</a:t>
            </a:r>
            <a:r>
              <a:rPr sz="1300" spc="-65" dirty="0">
                <a:latin typeface="Calibri"/>
                <a:cs typeface="Calibri"/>
              </a:rPr>
              <a:t> </a:t>
            </a:r>
            <a:r>
              <a:rPr sz="1300" spc="5" dirty="0">
                <a:latin typeface="Calibri"/>
                <a:cs typeface="Calibri"/>
              </a:rPr>
              <a:t>Virtualization</a:t>
            </a:r>
            <a:endParaRPr sz="1300" dirty="0">
              <a:latin typeface="Calibri"/>
              <a:cs typeface="Calibri"/>
            </a:endParaRPr>
          </a:p>
          <a:p>
            <a:pPr marL="152392" indent="-140328">
              <a:buChar char="•"/>
              <a:tabLst>
                <a:tab pos="153028" algn="l"/>
              </a:tabLst>
            </a:pPr>
            <a:r>
              <a:rPr sz="1300" spc="21" dirty="0">
                <a:latin typeface="Calibri"/>
                <a:cs typeface="Calibri"/>
              </a:rPr>
              <a:t>Making </a:t>
            </a:r>
            <a:r>
              <a:rPr sz="1300" dirty="0">
                <a:latin typeface="Calibri"/>
                <a:cs typeface="Calibri"/>
              </a:rPr>
              <a:t>a </a:t>
            </a:r>
            <a:r>
              <a:rPr sz="1300" spc="10" dirty="0">
                <a:latin typeface="Calibri"/>
                <a:cs typeface="Calibri"/>
              </a:rPr>
              <a:t>Status </a:t>
            </a:r>
            <a:r>
              <a:rPr sz="1300" spc="25" dirty="0">
                <a:latin typeface="Calibri"/>
                <a:cs typeface="Calibri"/>
              </a:rPr>
              <a:t>Check </a:t>
            </a:r>
            <a:r>
              <a:rPr sz="1300" spc="5" dirty="0">
                <a:latin typeface="Calibri"/>
                <a:cs typeface="Calibri"/>
              </a:rPr>
              <a:t>Failed </a:t>
            </a:r>
            <a:r>
              <a:rPr sz="1300" spc="15" dirty="0">
                <a:latin typeface="Calibri"/>
                <a:cs typeface="Calibri"/>
              </a:rPr>
              <a:t>Incident</a:t>
            </a:r>
            <a:r>
              <a:rPr sz="1300" spc="-181" dirty="0">
                <a:latin typeface="Calibri"/>
                <a:cs typeface="Calibri"/>
              </a:rPr>
              <a:t> </a:t>
            </a:r>
            <a:r>
              <a:rPr sz="1300" spc="15" dirty="0">
                <a:latin typeface="Calibri"/>
                <a:cs typeface="Calibri"/>
              </a:rPr>
              <a:t>manually</a:t>
            </a:r>
            <a:endParaRPr sz="1300" dirty="0">
              <a:latin typeface="Calibri"/>
              <a:cs typeface="Calibri"/>
            </a:endParaRPr>
          </a:p>
          <a:p>
            <a:pPr marL="152392" indent="-140328">
              <a:buChar char="•"/>
              <a:tabLst>
                <a:tab pos="153028" algn="l"/>
              </a:tabLst>
            </a:pPr>
            <a:r>
              <a:rPr sz="1300" spc="10" dirty="0">
                <a:latin typeface="Calibri"/>
                <a:cs typeface="Calibri"/>
              </a:rPr>
              <a:t>CloudWatch</a:t>
            </a:r>
            <a:r>
              <a:rPr sz="1300" spc="-21" dirty="0">
                <a:latin typeface="Calibri"/>
                <a:cs typeface="Calibri"/>
              </a:rPr>
              <a:t> </a:t>
            </a:r>
            <a:r>
              <a:rPr sz="1300" spc="5" dirty="0">
                <a:latin typeface="Calibri"/>
                <a:cs typeface="Calibri"/>
              </a:rPr>
              <a:t>Basic</a:t>
            </a:r>
            <a:r>
              <a:rPr sz="1300" spc="-21" dirty="0">
                <a:latin typeface="Calibri"/>
                <a:cs typeface="Calibri"/>
              </a:rPr>
              <a:t> </a:t>
            </a:r>
            <a:r>
              <a:rPr sz="1300" spc="25" dirty="0">
                <a:latin typeface="Calibri"/>
                <a:cs typeface="Calibri"/>
              </a:rPr>
              <a:t>and</a:t>
            </a:r>
            <a:r>
              <a:rPr sz="1300" spc="-21" dirty="0">
                <a:latin typeface="Calibri"/>
                <a:cs typeface="Calibri"/>
              </a:rPr>
              <a:t> </a:t>
            </a:r>
            <a:r>
              <a:rPr sz="1300" spc="15" dirty="0">
                <a:latin typeface="Calibri"/>
                <a:cs typeface="Calibri"/>
              </a:rPr>
              <a:t>Detailed</a:t>
            </a:r>
            <a:r>
              <a:rPr sz="1300" spc="-15" dirty="0">
                <a:latin typeface="Calibri"/>
                <a:cs typeface="Calibri"/>
              </a:rPr>
              <a:t> </a:t>
            </a:r>
            <a:r>
              <a:rPr sz="1300" spc="10" dirty="0">
                <a:latin typeface="Calibri"/>
                <a:cs typeface="Calibri"/>
              </a:rPr>
              <a:t>Monitoring</a:t>
            </a:r>
            <a:r>
              <a:rPr sz="1300" spc="-21" dirty="0">
                <a:latin typeface="Calibri"/>
                <a:cs typeface="Calibri"/>
              </a:rPr>
              <a:t> </a:t>
            </a:r>
            <a:r>
              <a:rPr sz="1300" spc="25" dirty="0">
                <a:latin typeface="Calibri"/>
                <a:cs typeface="Calibri"/>
              </a:rPr>
              <a:t>and</a:t>
            </a:r>
            <a:r>
              <a:rPr sz="1300" spc="-21" dirty="0">
                <a:latin typeface="Calibri"/>
                <a:cs typeface="Calibri"/>
              </a:rPr>
              <a:t> </a:t>
            </a:r>
            <a:r>
              <a:rPr sz="1300" dirty="0">
                <a:latin typeface="Calibri"/>
                <a:cs typeface="Calibri"/>
              </a:rPr>
              <a:t>Its</a:t>
            </a:r>
            <a:r>
              <a:rPr sz="1300" spc="-21" dirty="0">
                <a:latin typeface="Calibri"/>
                <a:cs typeface="Calibri"/>
              </a:rPr>
              <a:t> </a:t>
            </a:r>
            <a:r>
              <a:rPr sz="1300" spc="-10" dirty="0">
                <a:latin typeface="Calibri"/>
                <a:cs typeface="Calibri"/>
              </a:rPr>
              <a:t>Features.</a:t>
            </a:r>
            <a:endParaRPr sz="1300" dirty="0">
              <a:latin typeface="Calibri"/>
              <a:cs typeface="Calibri"/>
            </a:endParaRPr>
          </a:p>
          <a:p>
            <a:pPr marL="152392" indent="-140328">
              <a:buChar char="•"/>
              <a:tabLst>
                <a:tab pos="153028" algn="l"/>
              </a:tabLst>
            </a:pPr>
            <a:r>
              <a:rPr sz="1300" spc="25" dirty="0">
                <a:latin typeface="Calibri"/>
                <a:cs typeface="Calibri"/>
              </a:rPr>
              <a:t>Implementing</a:t>
            </a:r>
            <a:r>
              <a:rPr sz="1300" spc="-21" dirty="0">
                <a:latin typeface="Calibri"/>
                <a:cs typeface="Calibri"/>
              </a:rPr>
              <a:t> </a:t>
            </a:r>
            <a:r>
              <a:rPr sz="1300" dirty="0">
                <a:latin typeface="Calibri"/>
                <a:cs typeface="Calibri"/>
              </a:rPr>
              <a:t>Real</a:t>
            </a:r>
            <a:r>
              <a:rPr sz="1300" spc="-70" dirty="0">
                <a:latin typeface="Calibri"/>
                <a:cs typeface="Calibri"/>
              </a:rPr>
              <a:t> </a:t>
            </a:r>
            <a:r>
              <a:rPr sz="1300" spc="10" dirty="0">
                <a:latin typeface="Calibri"/>
                <a:cs typeface="Calibri"/>
              </a:rPr>
              <a:t>Time</a:t>
            </a:r>
            <a:r>
              <a:rPr sz="1300" spc="-15" dirty="0">
                <a:latin typeface="Calibri"/>
                <a:cs typeface="Calibri"/>
              </a:rPr>
              <a:t> </a:t>
            </a:r>
            <a:r>
              <a:rPr sz="1300" spc="21" dirty="0">
                <a:latin typeface="Calibri"/>
                <a:cs typeface="Calibri"/>
              </a:rPr>
              <a:t>monitoring</a:t>
            </a:r>
            <a:r>
              <a:rPr sz="1300" spc="-21" dirty="0">
                <a:latin typeface="Calibri"/>
                <a:cs typeface="Calibri"/>
              </a:rPr>
              <a:t> </a:t>
            </a:r>
            <a:r>
              <a:rPr sz="1300" spc="30" dirty="0">
                <a:latin typeface="Calibri"/>
                <a:cs typeface="Calibri"/>
              </a:rPr>
              <a:t>by</a:t>
            </a:r>
            <a:r>
              <a:rPr sz="1300" spc="-21" dirty="0">
                <a:latin typeface="Calibri"/>
                <a:cs typeface="Calibri"/>
              </a:rPr>
              <a:t> </a:t>
            </a:r>
            <a:r>
              <a:rPr sz="1300" spc="15" dirty="0">
                <a:latin typeface="Calibri"/>
                <a:cs typeface="Calibri"/>
              </a:rPr>
              <a:t>Integrating</a:t>
            </a:r>
            <a:r>
              <a:rPr sz="1300" spc="-15" dirty="0">
                <a:latin typeface="Calibri"/>
                <a:cs typeface="Calibri"/>
              </a:rPr>
              <a:t> </a:t>
            </a:r>
            <a:r>
              <a:rPr sz="1300" spc="15" dirty="0">
                <a:latin typeface="Calibri"/>
                <a:cs typeface="Calibri"/>
              </a:rPr>
              <a:t>with</a:t>
            </a:r>
            <a:r>
              <a:rPr sz="1300" spc="-21" dirty="0">
                <a:latin typeface="Calibri"/>
                <a:cs typeface="Calibri"/>
              </a:rPr>
              <a:t> </a:t>
            </a:r>
            <a:r>
              <a:rPr sz="1300" spc="10" dirty="0">
                <a:latin typeface="Calibri"/>
                <a:cs typeface="Calibri"/>
              </a:rPr>
              <a:t>SNS.</a:t>
            </a:r>
            <a:endParaRPr sz="1300" dirty="0">
              <a:latin typeface="Calibri"/>
              <a:cs typeface="Calibri"/>
            </a:endParaRPr>
          </a:p>
          <a:p>
            <a:pPr marL="152392" indent="-140328">
              <a:buChar char="•"/>
              <a:tabLst>
                <a:tab pos="153028" algn="l"/>
              </a:tabLst>
            </a:pPr>
            <a:r>
              <a:rPr sz="1300" spc="21" dirty="0">
                <a:latin typeface="Calibri"/>
                <a:cs typeface="Calibri"/>
              </a:rPr>
              <a:t>Understanding </a:t>
            </a:r>
            <a:r>
              <a:rPr sz="1300" spc="10" dirty="0">
                <a:latin typeface="Calibri"/>
                <a:cs typeface="Calibri"/>
              </a:rPr>
              <a:t>CloudWatch</a:t>
            </a:r>
            <a:r>
              <a:rPr sz="1300" spc="10" dirty="0">
                <a:latin typeface="Calibri"/>
                <a:cs typeface="Calibri"/>
              </a:rPr>
              <a:t> </a:t>
            </a:r>
            <a:r>
              <a:rPr sz="1300" spc="40" dirty="0">
                <a:latin typeface="Calibri"/>
                <a:cs typeface="Calibri"/>
              </a:rPr>
              <a:t>Logs </a:t>
            </a:r>
            <a:r>
              <a:rPr sz="1300" spc="25" dirty="0">
                <a:latin typeface="Calibri"/>
                <a:cs typeface="Calibri"/>
              </a:rPr>
              <a:t>and</a:t>
            </a:r>
            <a:r>
              <a:rPr sz="1300" spc="-150" dirty="0">
                <a:latin typeface="Calibri"/>
                <a:cs typeface="Calibri"/>
              </a:rPr>
              <a:t> </a:t>
            </a:r>
            <a:r>
              <a:rPr sz="1300" spc="-15" dirty="0">
                <a:latin typeface="Calibri"/>
                <a:cs typeface="Calibri"/>
              </a:rPr>
              <a:t>Metrics.</a:t>
            </a:r>
            <a:endParaRPr sz="1300" dirty="0">
              <a:latin typeface="Calibri"/>
              <a:cs typeface="Calibri"/>
            </a:endParaRPr>
          </a:p>
          <a:p>
            <a:pPr marL="152392" indent="-140328">
              <a:buChar char="•"/>
              <a:tabLst>
                <a:tab pos="153028" algn="l"/>
              </a:tabLst>
            </a:pPr>
            <a:r>
              <a:rPr sz="1300" spc="15" dirty="0">
                <a:latin typeface="Calibri"/>
                <a:cs typeface="Calibri"/>
              </a:rPr>
              <a:t>Creating </a:t>
            </a:r>
            <a:r>
              <a:rPr sz="1300" spc="10" dirty="0">
                <a:latin typeface="Calibri"/>
                <a:cs typeface="Calibri"/>
              </a:rPr>
              <a:t>Alarms </a:t>
            </a:r>
            <a:r>
              <a:rPr sz="1300" spc="25" dirty="0">
                <a:latin typeface="Calibri"/>
                <a:cs typeface="Calibri"/>
              </a:rPr>
              <a:t>and </a:t>
            </a:r>
            <a:r>
              <a:rPr sz="1300" dirty="0">
                <a:latin typeface="Calibri"/>
                <a:cs typeface="Calibri"/>
              </a:rPr>
              <a:t>Its</a:t>
            </a:r>
            <a:r>
              <a:rPr sz="1300" spc="-135" dirty="0">
                <a:latin typeface="Calibri"/>
                <a:cs typeface="Calibri"/>
              </a:rPr>
              <a:t> </a:t>
            </a:r>
            <a:r>
              <a:rPr sz="1300" spc="5" dirty="0">
                <a:latin typeface="Calibri"/>
                <a:cs typeface="Calibri"/>
              </a:rPr>
              <a:t>Actions.</a:t>
            </a:r>
            <a:endParaRPr sz="1300" dirty="0">
              <a:latin typeface="Calibri"/>
              <a:cs typeface="Calibri"/>
            </a:endParaRPr>
          </a:p>
          <a:p>
            <a:pPr marL="152392" indent="-140328">
              <a:buChar char="•"/>
              <a:tabLst>
                <a:tab pos="153028" algn="l"/>
              </a:tabLst>
            </a:pPr>
            <a:r>
              <a:rPr sz="1300" spc="80" dirty="0">
                <a:latin typeface="Calibri"/>
                <a:cs typeface="Calibri"/>
              </a:rPr>
              <a:t>Con </a:t>
            </a:r>
            <a:r>
              <a:rPr sz="1300" spc="65" dirty="0">
                <a:latin typeface="Calibri"/>
                <a:cs typeface="Calibri"/>
              </a:rPr>
              <a:t>guring</a:t>
            </a:r>
            <a:r>
              <a:rPr sz="1300" spc="65" dirty="0">
                <a:latin typeface="Calibri"/>
                <a:cs typeface="Calibri"/>
              </a:rPr>
              <a:t> </a:t>
            </a:r>
            <a:r>
              <a:rPr sz="1300" spc="15" dirty="0">
                <a:latin typeface="Calibri"/>
                <a:cs typeface="Calibri"/>
              </a:rPr>
              <a:t>Dashboards </a:t>
            </a:r>
            <a:r>
              <a:rPr sz="1300" spc="-15" dirty="0">
                <a:latin typeface="Calibri"/>
                <a:cs typeface="Calibri"/>
              </a:rPr>
              <a:t>for </a:t>
            </a:r>
            <a:r>
              <a:rPr sz="1300" spc="21" dirty="0">
                <a:latin typeface="Calibri"/>
                <a:cs typeface="Calibri"/>
              </a:rPr>
              <a:t>Organization</a:t>
            </a:r>
            <a:r>
              <a:rPr sz="1300" spc="-175" dirty="0">
                <a:latin typeface="Calibri"/>
                <a:cs typeface="Calibri"/>
              </a:rPr>
              <a:t> </a:t>
            </a:r>
            <a:r>
              <a:rPr sz="1300" dirty="0">
                <a:latin typeface="Calibri"/>
                <a:cs typeface="Calibri"/>
              </a:rPr>
              <a:t>Architectures.</a:t>
            </a:r>
          </a:p>
          <a:p>
            <a:pPr>
              <a:spcBef>
                <a:spcPts val="35"/>
              </a:spcBef>
              <a:buFont typeface="Calibri"/>
              <a:buChar char="•"/>
            </a:pPr>
            <a:endParaRPr sz="1100" dirty="0">
              <a:latin typeface="Calibri"/>
              <a:cs typeface="Calibri"/>
            </a:endParaRPr>
          </a:p>
          <a:p>
            <a:pPr marL="12700">
              <a:spcBef>
                <a:spcPts val="5"/>
              </a:spcBef>
            </a:pPr>
            <a:r>
              <a:rPr sz="1300" b="1" spc="35" dirty="0">
                <a:latin typeface="Calibri"/>
                <a:cs typeface="Calibri"/>
              </a:rPr>
              <a:t>Relational </a:t>
            </a:r>
            <a:r>
              <a:rPr sz="1300" b="1" spc="45" dirty="0">
                <a:latin typeface="Calibri"/>
                <a:cs typeface="Calibri"/>
              </a:rPr>
              <a:t>Database Service</a:t>
            </a:r>
            <a:r>
              <a:rPr sz="1300" b="1" spc="-175" dirty="0">
                <a:latin typeface="Calibri"/>
                <a:cs typeface="Calibri"/>
              </a:rPr>
              <a:t> </a:t>
            </a:r>
            <a:r>
              <a:rPr sz="1300" b="1" spc="40" dirty="0">
                <a:latin typeface="Calibri"/>
                <a:cs typeface="Calibri"/>
              </a:rPr>
              <a:t>(RDS)</a:t>
            </a:r>
            <a:endParaRPr sz="1300" dirty="0">
              <a:latin typeface="Calibri"/>
              <a:cs typeface="Calibri"/>
            </a:endParaRPr>
          </a:p>
          <a:p>
            <a:pPr>
              <a:spcBef>
                <a:spcPts val="35"/>
              </a:spcBef>
            </a:pPr>
            <a:endParaRPr sz="1100" dirty="0">
              <a:latin typeface="Calibri"/>
              <a:cs typeface="Calibri"/>
            </a:endParaRPr>
          </a:p>
          <a:p>
            <a:pPr marL="152392" indent="-140328">
              <a:buChar char="•"/>
              <a:tabLst>
                <a:tab pos="153028" algn="l"/>
              </a:tabLst>
            </a:pPr>
            <a:r>
              <a:rPr sz="1300" spc="15" dirty="0">
                <a:latin typeface="Calibri"/>
                <a:cs typeface="Calibri"/>
              </a:rPr>
              <a:t>Introduction </a:t>
            </a:r>
            <a:r>
              <a:rPr sz="1300" spc="5" dirty="0">
                <a:latin typeface="Calibri"/>
                <a:cs typeface="Calibri"/>
              </a:rPr>
              <a:t>to Relational</a:t>
            </a:r>
            <a:r>
              <a:rPr sz="1300" spc="-135" dirty="0">
                <a:latin typeface="Calibri"/>
                <a:cs typeface="Calibri"/>
              </a:rPr>
              <a:t> </a:t>
            </a:r>
            <a:r>
              <a:rPr sz="1300" spc="5" dirty="0">
                <a:latin typeface="Calibri"/>
                <a:cs typeface="Calibri"/>
              </a:rPr>
              <a:t>Databases.</a:t>
            </a:r>
            <a:endParaRPr sz="1300" dirty="0">
              <a:latin typeface="Calibri"/>
              <a:cs typeface="Calibri"/>
            </a:endParaRPr>
          </a:p>
          <a:p>
            <a:pPr marL="152392" indent="-140328">
              <a:buChar char="•"/>
              <a:tabLst>
                <a:tab pos="153028" algn="l"/>
              </a:tabLst>
            </a:pPr>
            <a:r>
              <a:rPr sz="1300" spc="15" dirty="0">
                <a:latin typeface="Calibri"/>
                <a:cs typeface="Calibri"/>
              </a:rPr>
              <a:t>Creating </a:t>
            </a:r>
            <a:r>
              <a:rPr sz="1300" spc="5" dirty="0">
                <a:latin typeface="Calibri"/>
                <a:cs typeface="Calibri"/>
              </a:rPr>
              <a:t>Relational </a:t>
            </a:r>
            <a:r>
              <a:rPr sz="1300" spc="10" dirty="0">
                <a:latin typeface="Calibri"/>
                <a:cs typeface="Calibri"/>
              </a:rPr>
              <a:t>Databases </a:t>
            </a:r>
            <a:r>
              <a:rPr sz="1300" spc="21" dirty="0">
                <a:latin typeface="Calibri"/>
                <a:cs typeface="Calibri"/>
              </a:rPr>
              <a:t>in</a:t>
            </a:r>
            <a:r>
              <a:rPr sz="1300" spc="-110" dirty="0">
                <a:latin typeface="Calibri"/>
                <a:cs typeface="Calibri"/>
              </a:rPr>
              <a:t> </a:t>
            </a:r>
            <a:r>
              <a:rPr sz="1300" spc="10" dirty="0">
                <a:latin typeface="Calibri"/>
                <a:cs typeface="Calibri"/>
              </a:rPr>
              <a:t>RDS.</a:t>
            </a:r>
            <a:endParaRPr sz="1300" dirty="0">
              <a:latin typeface="Calibri"/>
              <a:cs typeface="Calibri"/>
            </a:endParaRPr>
          </a:p>
          <a:p>
            <a:pPr marL="152392" indent="-140328">
              <a:buChar char="•"/>
              <a:tabLst>
                <a:tab pos="153028" algn="l"/>
              </a:tabLst>
            </a:pPr>
            <a:r>
              <a:rPr sz="1300" spc="30" dirty="0">
                <a:latin typeface="Calibri"/>
                <a:cs typeface="Calibri"/>
              </a:rPr>
              <a:t>Connecting</a:t>
            </a:r>
            <a:r>
              <a:rPr sz="1300" spc="-25" dirty="0">
                <a:latin typeface="Calibri"/>
                <a:cs typeface="Calibri"/>
              </a:rPr>
              <a:t> </a:t>
            </a:r>
            <a:r>
              <a:rPr sz="1300" spc="5" dirty="0">
                <a:latin typeface="Calibri"/>
                <a:cs typeface="Calibri"/>
              </a:rPr>
              <a:t>to</a:t>
            </a:r>
            <a:r>
              <a:rPr sz="1300" spc="-21" dirty="0">
                <a:latin typeface="Calibri"/>
                <a:cs typeface="Calibri"/>
              </a:rPr>
              <a:t> </a:t>
            </a:r>
            <a:r>
              <a:rPr sz="1300" spc="30" dirty="0">
                <a:latin typeface="Calibri"/>
                <a:cs typeface="Calibri"/>
              </a:rPr>
              <a:t>RDS</a:t>
            </a:r>
            <a:r>
              <a:rPr sz="1300" spc="-21" dirty="0">
                <a:latin typeface="Calibri"/>
                <a:cs typeface="Calibri"/>
              </a:rPr>
              <a:t> </a:t>
            </a:r>
            <a:r>
              <a:rPr sz="1300" spc="15" dirty="0">
                <a:latin typeface="Calibri"/>
                <a:cs typeface="Calibri"/>
              </a:rPr>
              <a:t>Database</a:t>
            </a:r>
            <a:r>
              <a:rPr sz="1300" spc="-21" dirty="0">
                <a:latin typeface="Calibri"/>
                <a:cs typeface="Calibri"/>
              </a:rPr>
              <a:t> </a:t>
            </a:r>
            <a:r>
              <a:rPr sz="1300" spc="10" dirty="0">
                <a:latin typeface="Calibri"/>
                <a:cs typeface="Calibri"/>
              </a:rPr>
              <a:t>Instances</a:t>
            </a:r>
            <a:r>
              <a:rPr sz="1300" spc="-25" dirty="0">
                <a:latin typeface="Calibri"/>
                <a:cs typeface="Calibri"/>
              </a:rPr>
              <a:t> </a:t>
            </a:r>
            <a:r>
              <a:rPr sz="1300" spc="35" dirty="0">
                <a:latin typeface="Calibri"/>
                <a:cs typeface="Calibri"/>
              </a:rPr>
              <a:t>using</a:t>
            </a:r>
            <a:r>
              <a:rPr sz="1300" spc="-21" dirty="0">
                <a:latin typeface="Calibri"/>
                <a:cs typeface="Calibri"/>
              </a:rPr>
              <a:t> </a:t>
            </a:r>
            <a:r>
              <a:rPr sz="1300" spc="5" dirty="0">
                <a:latin typeface="Calibri"/>
                <a:cs typeface="Calibri"/>
              </a:rPr>
              <a:t>SQLYog</a:t>
            </a:r>
            <a:r>
              <a:rPr sz="1300" spc="5" dirty="0">
                <a:latin typeface="Calibri"/>
                <a:cs typeface="Calibri"/>
              </a:rPr>
              <a:t>.</a:t>
            </a:r>
            <a:endParaRPr sz="1300" dirty="0">
              <a:latin typeface="Calibri"/>
              <a:cs typeface="Calibri"/>
            </a:endParaRPr>
          </a:p>
          <a:p>
            <a:pPr marL="152392" indent="-140328">
              <a:buChar char="•"/>
              <a:tabLst>
                <a:tab pos="153028" algn="l"/>
              </a:tabLst>
            </a:pPr>
            <a:r>
              <a:rPr sz="1300" spc="15" dirty="0">
                <a:latin typeface="Calibri"/>
                <a:cs typeface="Calibri"/>
              </a:rPr>
              <a:t>Installing</a:t>
            </a:r>
            <a:r>
              <a:rPr sz="1300" spc="-25" dirty="0">
                <a:latin typeface="Calibri"/>
                <a:cs typeface="Calibri"/>
              </a:rPr>
              <a:t> </a:t>
            </a:r>
            <a:r>
              <a:rPr sz="1300" dirty="0">
                <a:latin typeface="Calibri"/>
                <a:cs typeface="Calibri"/>
              </a:rPr>
              <a:t>a</a:t>
            </a:r>
            <a:r>
              <a:rPr sz="1300" spc="-65" dirty="0">
                <a:latin typeface="Calibri"/>
                <a:cs typeface="Calibri"/>
              </a:rPr>
              <a:t> </a:t>
            </a:r>
            <a:r>
              <a:rPr sz="1300" spc="-10" dirty="0">
                <a:latin typeface="Calibri"/>
                <a:cs typeface="Calibri"/>
              </a:rPr>
              <a:t>WordPress</a:t>
            </a:r>
            <a:r>
              <a:rPr sz="1300" spc="-21" dirty="0">
                <a:latin typeface="Calibri"/>
                <a:cs typeface="Calibri"/>
              </a:rPr>
              <a:t> </a:t>
            </a:r>
            <a:r>
              <a:rPr sz="1300" spc="25" dirty="0">
                <a:latin typeface="Calibri"/>
                <a:cs typeface="Calibri"/>
              </a:rPr>
              <a:t>APP</a:t>
            </a:r>
            <a:r>
              <a:rPr sz="1300" spc="-21" dirty="0">
                <a:latin typeface="Calibri"/>
                <a:cs typeface="Calibri"/>
              </a:rPr>
              <a:t> </a:t>
            </a:r>
            <a:r>
              <a:rPr sz="1300" spc="35" dirty="0">
                <a:latin typeface="Calibri"/>
                <a:cs typeface="Calibri"/>
              </a:rPr>
              <a:t>using</a:t>
            </a:r>
            <a:r>
              <a:rPr sz="1300" spc="-21" dirty="0">
                <a:latin typeface="Calibri"/>
                <a:cs typeface="Calibri"/>
              </a:rPr>
              <a:t> </a:t>
            </a:r>
            <a:r>
              <a:rPr sz="1300" spc="30" dirty="0">
                <a:latin typeface="Calibri"/>
                <a:cs typeface="Calibri"/>
              </a:rPr>
              <a:t>RDS</a:t>
            </a:r>
            <a:r>
              <a:rPr sz="1300" spc="-21" dirty="0">
                <a:latin typeface="Calibri"/>
                <a:cs typeface="Calibri"/>
              </a:rPr>
              <a:t> </a:t>
            </a:r>
            <a:r>
              <a:rPr sz="1300" spc="5" dirty="0">
                <a:latin typeface="Calibri"/>
                <a:cs typeface="Calibri"/>
              </a:rPr>
              <a:t>Database.</a:t>
            </a:r>
            <a:endParaRPr sz="1300" dirty="0">
              <a:latin typeface="Calibri"/>
              <a:cs typeface="Calibri"/>
            </a:endParaRPr>
          </a:p>
          <a:p>
            <a:pPr marL="152392" indent="-140328">
              <a:buChar char="•"/>
              <a:tabLst>
                <a:tab pos="153028" algn="l"/>
              </a:tabLst>
            </a:pPr>
            <a:r>
              <a:rPr sz="1300" spc="25" dirty="0">
                <a:latin typeface="Calibri"/>
                <a:cs typeface="Calibri"/>
              </a:rPr>
              <a:t>Automating</a:t>
            </a:r>
            <a:r>
              <a:rPr sz="1300" spc="-21" dirty="0">
                <a:latin typeface="Calibri"/>
                <a:cs typeface="Calibri"/>
              </a:rPr>
              <a:t> </a:t>
            </a:r>
            <a:r>
              <a:rPr sz="1300" spc="15" dirty="0">
                <a:latin typeface="Calibri"/>
                <a:cs typeface="Calibri"/>
              </a:rPr>
              <a:t>Backups</a:t>
            </a:r>
            <a:r>
              <a:rPr sz="1300" spc="-15" dirty="0">
                <a:latin typeface="Calibri"/>
                <a:cs typeface="Calibri"/>
              </a:rPr>
              <a:t> </a:t>
            </a:r>
            <a:r>
              <a:rPr sz="1300" spc="25" dirty="0">
                <a:latin typeface="Calibri"/>
                <a:cs typeface="Calibri"/>
              </a:rPr>
              <a:t>and</a:t>
            </a:r>
            <a:r>
              <a:rPr sz="1300" spc="-15" dirty="0">
                <a:latin typeface="Calibri"/>
                <a:cs typeface="Calibri"/>
              </a:rPr>
              <a:t> </a:t>
            </a:r>
            <a:r>
              <a:rPr sz="1300" spc="21" dirty="0">
                <a:latin typeface="Calibri"/>
                <a:cs typeface="Calibri"/>
              </a:rPr>
              <a:t>Patching</a:t>
            </a:r>
            <a:r>
              <a:rPr sz="1300" spc="-15" dirty="0">
                <a:latin typeface="Calibri"/>
                <a:cs typeface="Calibri"/>
              </a:rPr>
              <a:t> for</a:t>
            </a:r>
            <a:r>
              <a:rPr sz="1300" spc="-65" dirty="0">
                <a:latin typeface="Calibri"/>
                <a:cs typeface="Calibri"/>
              </a:rPr>
              <a:t> </a:t>
            </a:r>
            <a:r>
              <a:rPr sz="1300" spc="-5" dirty="0">
                <a:latin typeface="Calibri"/>
                <a:cs typeface="Calibri"/>
              </a:rPr>
              <a:t>Various</a:t>
            </a:r>
            <a:r>
              <a:rPr sz="1300" spc="-15" dirty="0">
                <a:latin typeface="Calibri"/>
                <a:cs typeface="Calibri"/>
              </a:rPr>
              <a:t> </a:t>
            </a:r>
            <a:r>
              <a:rPr sz="1300" spc="15" dirty="0">
                <a:latin typeface="Calibri"/>
                <a:cs typeface="Calibri"/>
              </a:rPr>
              <a:t>Database</a:t>
            </a:r>
            <a:r>
              <a:rPr sz="1300" spc="-15" dirty="0">
                <a:latin typeface="Calibri"/>
                <a:cs typeface="Calibri"/>
              </a:rPr>
              <a:t> </a:t>
            </a:r>
            <a:r>
              <a:rPr sz="1300" spc="10" dirty="0">
                <a:latin typeface="Calibri"/>
                <a:cs typeface="Calibri"/>
              </a:rPr>
              <a:t>Engines.</a:t>
            </a:r>
            <a:endParaRPr sz="1300" dirty="0">
              <a:latin typeface="Calibri"/>
              <a:cs typeface="Calibri"/>
            </a:endParaRPr>
          </a:p>
          <a:p>
            <a:pPr marL="152392" indent="-140328">
              <a:buChar char="•"/>
              <a:tabLst>
                <a:tab pos="153028" algn="l"/>
              </a:tabLst>
            </a:pPr>
            <a:r>
              <a:rPr sz="1300" spc="15" dirty="0">
                <a:latin typeface="Calibri"/>
                <a:cs typeface="Calibri"/>
              </a:rPr>
              <a:t>Creating </a:t>
            </a:r>
            <a:r>
              <a:rPr sz="1300" spc="21" dirty="0">
                <a:latin typeface="Calibri"/>
                <a:cs typeface="Calibri"/>
              </a:rPr>
              <a:t>Redundant </a:t>
            </a:r>
            <a:r>
              <a:rPr sz="1300" spc="25" dirty="0">
                <a:latin typeface="Calibri"/>
                <a:cs typeface="Calibri"/>
              </a:rPr>
              <a:t>and </a:t>
            </a:r>
            <a:r>
              <a:rPr sz="1300" dirty="0">
                <a:latin typeface="Calibri"/>
                <a:cs typeface="Calibri"/>
              </a:rPr>
              <a:t>Fault</a:t>
            </a:r>
            <a:r>
              <a:rPr sz="1300" spc="-200" dirty="0">
                <a:latin typeface="Calibri"/>
                <a:cs typeface="Calibri"/>
              </a:rPr>
              <a:t> </a:t>
            </a:r>
            <a:r>
              <a:rPr sz="1300" spc="-10" dirty="0">
                <a:latin typeface="Calibri"/>
                <a:cs typeface="Calibri"/>
              </a:rPr>
              <a:t>Tolerant </a:t>
            </a:r>
            <a:r>
              <a:rPr sz="1300" spc="5" dirty="0">
                <a:latin typeface="Calibri"/>
                <a:cs typeface="Calibri"/>
              </a:rPr>
              <a:t>Databases.</a:t>
            </a:r>
            <a:endParaRPr sz="1300" dirty="0">
              <a:latin typeface="Calibri"/>
              <a:cs typeface="Calibri"/>
            </a:endParaRPr>
          </a:p>
          <a:p>
            <a:pPr marL="152392" indent="-140328">
              <a:buChar char="•"/>
              <a:tabLst>
                <a:tab pos="153028" algn="l"/>
              </a:tabLst>
            </a:pPr>
            <a:r>
              <a:rPr sz="1300" spc="25" dirty="0">
                <a:latin typeface="Calibri"/>
                <a:cs typeface="Calibri"/>
              </a:rPr>
              <a:t>Implementing </a:t>
            </a:r>
            <a:r>
              <a:rPr sz="1300" spc="10" dirty="0">
                <a:latin typeface="Calibri"/>
                <a:cs typeface="Calibri"/>
              </a:rPr>
              <a:t>Read Replicas </a:t>
            </a:r>
            <a:r>
              <a:rPr sz="1300" spc="-15" dirty="0">
                <a:latin typeface="Calibri"/>
                <a:cs typeface="Calibri"/>
              </a:rPr>
              <a:t>for </a:t>
            </a:r>
            <a:r>
              <a:rPr sz="1300" spc="10" dirty="0">
                <a:latin typeface="Calibri"/>
                <a:cs typeface="Calibri"/>
              </a:rPr>
              <a:t>Read Heave</a:t>
            </a:r>
            <a:r>
              <a:rPr sz="1300" spc="-141" dirty="0">
                <a:latin typeface="Calibri"/>
                <a:cs typeface="Calibri"/>
              </a:rPr>
              <a:t> </a:t>
            </a:r>
            <a:r>
              <a:rPr sz="1300" dirty="0">
                <a:latin typeface="Calibri"/>
                <a:cs typeface="Calibri"/>
              </a:rPr>
              <a:t>databases.</a:t>
            </a:r>
          </a:p>
          <a:p>
            <a:pPr marL="152392" indent="-140328">
              <a:buChar char="•"/>
              <a:tabLst>
                <a:tab pos="153028" algn="l"/>
              </a:tabLst>
            </a:pPr>
            <a:r>
              <a:rPr sz="1300" spc="30" dirty="0">
                <a:latin typeface="Calibri"/>
                <a:cs typeface="Calibri"/>
              </a:rPr>
              <a:t>RDS</a:t>
            </a:r>
            <a:r>
              <a:rPr sz="1300" spc="-21" dirty="0">
                <a:latin typeface="Calibri"/>
                <a:cs typeface="Calibri"/>
              </a:rPr>
              <a:t> </a:t>
            </a:r>
            <a:r>
              <a:rPr sz="1300" spc="5" dirty="0">
                <a:latin typeface="Calibri"/>
                <a:cs typeface="Calibri"/>
              </a:rPr>
              <a:t>Resilient</a:t>
            </a:r>
            <a:r>
              <a:rPr sz="1300" spc="-21" dirty="0">
                <a:latin typeface="Calibri"/>
                <a:cs typeface="Calibri"/>
              </a:rPr>
              <a:t> </a:t>
            </a:r>
            <a:r>
              <a:rPr sz="1300" spc="5" dirty="0">
                <a:latin typeface="Calibri"/>
                <a:cs typeface="Calibri"/>
              </a:rPr>
              <a:t>Architecture</a:t>
            </a:r>
            <a:r>
              <a:rPr sz="1300" spc="-21" dirty="0">
                <a:latin typeface="Calibri"/>
                <a:cs typeface="Calibri"/>
              </a:rPr>
              <a:t> </a:t>
            </a:r>
            <a:r>
              <a:rPr sz="1300" spc="35" dirty="0">
                <a:latin typeface="Calibri"/>
                <a:cs typeface="Calibri"/>
              </a:rPr>
              <a:t>using</a:t>
            </a:r>
            <a:r>
              <a:rPr sz="1300" spc="-21" dirty="0">
                <a:latin typeface="Calibri"/>
                <a:cs typeface="Calibri"/>
              </a:rPr>
              <a:t> </a:t>
            </a:r>
            <a:r>
              <a:rPr sz="1300" spc="5" dirty="0">
                <a:latin typeface="Calibri"/>
                <a:cs typeface="Calibri"/>
              </a:rPr>
              <a:t>Point</a:t>
            </a:r>
            <a:r>
              <a:rPr sz="1300" spc="-21" dirty="0">
                <a:latin typeface="Calibri"/>
                <a:cs typeface="Calibri"/>
              </a:rPr>
              <a:t> </a:t>
            </a:r>
            <a:r>
              <a:rPr sz="1300" spc="21" dirty="0">
                <a:latin typeface="Calibri"/>
                <a:cs typeface="Calibri"/>
              </a:rPr>
              <a:t>in</a:t>
            </a:r>
            <a:r>
              <a:rPr sz="1300" spc="-70" dirty="0">
                <a:latin typeface="Calibri"/>
                <a:cs typeface="Calibri"/>
              </a:rPr>
              <a:t> </a:t>
            </a:r>
            <a:r>
              <a:rPr sz="1300" spc="10" dirty="0">
                <a:latin typeface="Calibri"/>
                <a:cs typeface="Calibri"/>
              </a:rPr>
              <a:t>Time</a:t>
            </a:r>
            <a:r>
              <a:rPr sz="1300" spc="-15" dirty="0">
                <a:latin typeface="Calibri"/>
                <a:cs typeface="Calibri"/>
              </a:rPr>
              <a:t> </a:t>
            </a:r>
            <a:r>
              <a:rPr sz="1300" spc="-5" dirty="0">
                <a:latin typeface="Calibri"/>
                <a:cs typeface="Calibri"/>
              </a:rPr>
              <a:t>Recovery.</a:t>
            </a:r>
            <a:endParaRPr sz="1300" dirty="0">
              <a:latin typeface="Calibri"/>
              <a:cs typeface="Calibri"/>
            </a:endParaRPr>
          </a:p>
          <a:p>
            <a:pPr marL="152392" indent="-140328">
              <a:buChar char="•"/>
              <a:tabLst>
                <a:tab pos="153028" algn="l"/>
              </a:tabLst>
            </a:pPr>
            <a:r>
              <a:rPr sz="1300" spc="80" dirty="0">
                <a:latin typeface="Calibri"/>
                <a:cs typeface="Calibri"/>
              </a:rPr>
              <a:t>Con </a:t>
            </a:r>
            <a:r>
              <a:rPr sz="1300" spc="65" dirty="0">
                <a:latin typeface="Calibri"/>
                <a:cs typeface="Calibri"/>
              </a:rPr>
              <a:t>guring </a:t>
            </a:r>
            <a:r>
              <a:rPr sz="1300" spc="5" dirty="0">
                <a:latin typeface="Calibri"/>
                <a:cs typeface="Calibri"/>
              </a:rPr>
              <a:t>Event </a:t>
            </a:r>
            <a:r>
              <a:rPr sz="1300" spc="65" dirty="0">
                <a:latin typeface="Calibri"/>
                <a:cs typeface="Calibri"/>
              </a:rPr>
              <a:t>Noti</a:t>
            </a:r>
            <a:r>
              <a:rPr sz="1300" spc="-165" dirty="0">
                <a:latin typeface="Calibri"/>
                <a:cs typeface="Calibri"/>
              </a:rPr>
              <a:t> </a:t>
            </a:r>
            <a:r>
              <a:rPr sz="1300" spc="25" dirty="0">
                <a:latin typeface="Calibri"/>
                <a:cs typeface="Calibri"/>
              </a:rPr>
              <a:t>cations</a:t>
            </a:r>
            <a:r>
              <a:rPr sz="1300" spc="25" dirty="0">
                <a:latin typeface="Calibri"/>
                <a:cs typeface="Calibri"/>
              </a:rPr>
              <a:t> </a:t>
            </a:r>
            <a:r>
              <a:rPr sz="1300" spc="-15" dirty="0">
                <a:latin typeface="Calibri"/>
                <a:cs typeface="Calibri"/>
              </a:rPr>
              <a:t>for </a:t>
            </a:r>
            <a:r>
              <a:rPr sz="1300" spc="15" dirty="0">
                <a:latin typeface="Calibri"/>
                <a:cs typeface="Calibri"/>
              </a:rPr>
              <a:t>Database </a:t>
            </a:r>
            <a:r>
              <a:rPr sz="1300" dirty="0">
                <a:latin typeface="Calibri"/>
                <a:cs typeface="Calibri"/>
              </a:rPr>
              <a:t>Instances.</a:t>
            </a:r>
          </a:p>
          <a:p>
            <a:pPr marL="152392" indent="-140328">
              <a:buChar char="•"/>
              <a:tabLst>
                <a:tab pos="153028" algn="l"/>
              </a:tabLst>
            </a:pPr>
            <a:r>
              <a:rPr sz="1300" spc="21" dirty="0">
                <a:latin typeface="Calibri"/>
                <a:cs typeface="Calibri"/>
              </a:rPr>
              <a:t>Understanding </a:t>
            </a:r>
            <a:r>
              <a:rPr sz="1300" spc="-21" dirty="0">
                <a:latin typeface="Calibri"/>
                <a:cs typeface="Calibri"/>
              </a:rPr>
              <a:t>Parameter, </a:t>
            </a:r>
            <a:r>
              <a:rPr sz="1300" spc="10" dirty="0">
                <a:latin typeface="Calibri"/>
                <a:cs typeface="Calibri"/>
              </a:rPr>
              <a:t>Option, </a:t>
            </a:r>
            <a:r>
              <a:rPr sz="1300" spc="25" dirty="0">
                <a:latin typeface="Calibri"/>
                <a:cs typeface="Calibri"/>
              </a:rPr>
              <a:t>and Subnet</a:t>
            </a:r>
            <a:r>
              <a:rPr sz="1300" spc="-80" dirty="0">
                <a:latin typeface="Calibri"/>
                <a:cs typeface="Calibri"/>
              </a:rPr>
              <a:t> </a:t>
            </a:r>
            <a:r>
              <a:rPr sz="1300" dirty="0">
                <a:latin typeface="Calibri"/>
                <a:cs typeface="Calibri"/>
              </a:rPr>
              <a:t>Groups.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TotalTime>
  <Words>1854</Words>
  <Application>Microsoft Office PowerPoint</Application>
  <PresentationFormat>Custom</PresentationFormat>
  <Paragraphs>313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Tahoma</vt:lpstr>
      <vt:lpstr>Bookman Old Style</vt:lpstr>
      <vt:lpstr>Office Theme</vt:lpstr>
      <vt:lpstr>Slide 1</vt:lpstr>
      <vt:lpstr>Slide 2</vt:lpstr>
      <vt:lpstr>WHO SHOULD STUDY CLOUD COMPUTING WITH AWS?</vt:lpstr>
      <vt:lpstr>TRENDS IN THE AWS CLOUD COMPUTING + INDUSTRY VIEWS</vt:lpstr>
      <vt:lpstr>PROGRAM STRUCTURE</vt:lpstr>
      <vt:lpstr>DETAILED CURRICULUM : CASE STUDIES</vt:lpstr>
      <vt:lpstr>DETAILED CURRICULUM : MODULES</vt:lpstr>
      <vt:lpstr>DETAILED CURRICULUM : MODULES</vt:lpstr>
      <vt:lpstr>DETAILED CURRICULUM : MODULES</vt:lpstr>
      <vt:lpstr>DETAILED CURRICULUM : MODULES</vt:lpstr>
      <vt:lpstr>DETAILED CURRICULUM : MODULES</vt:lpstr>
      <vt:lpstr>DETAILED CURRICULUM : MODULES</vt:lpstr>
      <vt:lpstr>DETAILED CURRICULUM : MODULES</vt:lpstr>
      <vt:lpstr>DETAILED CURRICULUM : MODULES</vt:lpstr>
      <vt:lpstr>PROJECT 1: HOSTING A STATIC HTML WEBSITE ON S3</vt:lpstr>
      <vt:lpstr>PROJECT 2: HOSTING A JAVA WEBSITE 3 TIER WEBSITE  USING SPOT INSTANCES</vt:lpstr>
      <vt:lpstr>PROJECT 3: HOSTING A WORDPRESS WEBSITE AS REDUNDANT  AND FAULT TOLERANT USING MULTI REGION ARCHITECTURE</vt:lpstr>
      <vt:lpstr>KEY DIFFERENTIATORS</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with AWS</dc:title>
  <dc:creator>Hemant Parmar</dc:creator>
  <cp:lastModifiedBy>Godwill Ngwanah</cp:lastModifiedBy>
  <cp:revision>9</cp:revision>
  <dcterms:created xsi:type="dcterms:W3CDTF">2020-04-23T22:49:16Z</dcterms:created>
  <dcterms:modified xsi:type="dcterms:W3CDTF">2020-05-07T17:58:34Z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2019-02-02T00:00:00Z</vt:filetime>
  </property>
  <property fmtid="{D5CDD505-2E9C-101B-9397-08002B2CF9AE}" pid="3" name="Creator">
    <vt:lpwstr>Adobe Illustrator CC 23.0 (Windows)</vt:lpwstr>
  </property>
  <property fmtid="{D5CDD505-2E9C-101B-9397-08002B2CF9AE}" pid="4" name="LastSaved">
    <vt:filetime>2020-04-23T00:00:00Z</vt:filetime>
  </property>
</Properties>
</file>